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0" r:id="rId1"/>
  </p:sldMasterIdLst>
  <p:notesMasterIdLst>
    <p:notesMasterId r:id="rId27"/>
  </p:notesMasterIdLst>
  <p:sldIdLst>
    <p:sldId id="256" r:id="rId2"/>
    <p:sldId id="258" r:id="rId3"/>
    <p:sldId id="299" r:id="rId4"/>
    <p:sldId id="298" r:id="rId5"/>
    <p:sldId id="300" r:id="rId6"/>
    <p:sldId id="268" r:id="rId7"/>
    <p:sldId id="261" r:id="rId8"/>
    <p:sldId id="296" r:id="rId9"/>
    <p:sldId id="284" r:id="rId10"/>
    <p:sldId id="286" r:id="rId11"/>
    <p:sldId id="289" r:id="rId12"/>
    <p:sldId id="290" r:id="rId13"/>
    <p:sldId id="291" r:id="rId14"/>
    <p:sldId id="269" r:id="rId15"/>
    <p:sldId id="272" r:id="rId16"/>
    <p:sldId id="279" r:id="rId17"/>
    <p:sldId id="273" r:id="rId18"/>
    <p:sldId id="294" r:id="rId19"/>
    <p:sldId id="293" r:id="rId20"/>
    <p:sldId id="274" r:id="rId21"/>
    <p:sldId id="275" r:id="rId22"/>
    <p:sldId id="282" r:id="rId23"/>
    <p:sldId id="281" r:id="rId24"/>
    <p:sldId id="280" r:id="rId25"/>
    <p:sldId id="283" r:id="rId26"/>
  </p:sldIdLst>
  <p:sldSz cx="10160000" cy="7620000"/>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195" algn="l" rtl="0" fontAlgn="base">
      <a:spcBef>
        <a:spcPct val="0"/>
      </a:spcBef>
      <a:spcAft>
        <a:spcPct val="0"/>
      </a:spcAft>
      <a:defRPr sz="2400" kern="1200">
        <a:solidFill>
          <a:schemeClr val="tx1"/>
        </a:solidFill>
        <a:latin typeface="Times New Roman" pitchFamily="18" charset="0"/>
        <a:ea typeface="+mn-ea"/>
        <a:cs typeface="+mn-cs"/>
      </a:defRPr>
    </a:lvl2pPr>
    <a:lvl3pPr marL="914391" algn="l" rtl="0" fontAlgn="base">
      <a:spcBef>
        <a:spcPct val="0"/>
      </a:spcBef>
      <a:spcAft>
        <a:spcPct val="0"/>
      </a:spcAft>
      <a:defRPr sz="2400" kern="1200">
        <a:solidFill>
          <a:schemeClr val="tx1"/>
        </a:solidFill>
        <a:latin typeface="Times New Roman" pitchFamily="18" charset="0"/>
        <a:ea typeface="+mn-ea"/>
        <a:cs typeface="+mn-cs"/>
      </a:defRPr>
    </a:lvl3pPr>
    <a:lvl4pPr marL="1371586" algn="l" rtl="0" fontAlgn="base">
      <a:spcBef>
        <a:spcPct val="0"/>
      </a:spcBef>
      <a:spcAft>
        <a:spcPct val="0"/>
      </a:spcAft>
      <a:defRPr sz="2400" kern="1200">
        <a:solidFill>
          <a:schemeClr val="tx1"/>
        </a:solidFill>
        <a:latin typeface="Times New Roman" pitchFamily="18" charset="0"/>
        <a:ea typeface="+mn-ea"/>
        <a:cs typeface="+mn-cs"/>
      </a:defRPr>
    </a:lvl4pPr>
    <a:lvl5pPr marL="1828782" algn="l" rtl="0" fontAlgn="base">
      <a:spcBef>
        <a:spcPct val="0"/>
      </a:spcBef>
      <a:spcAft>
        <a:spcPct val="0"/>
      </a:spcAft>
      <a:defRPr sz="2400" kern="1200">
        <a:solidFill>
          <a:schemeClr val="tx1"/>
        </a:solidFill>
        <a:latin typeface="Times New Roman" pitchFamily="18" charset="0"/>
        <a:ea typeface="+mn-ea"/>
        <a:cs typeface="+mn-cs"/>
      </a:defRPr>
    </a:lvl5pPr>
    <a:lvl6pPr marL="2285977" algn="l" defTabSz="914391" rtl="0" eaLnBrk="1" latinLnBrk="0" hangingPunct="1">
      <a:defRPr sz="2400" kern="1200">
        <a:solidFill>
          <a:schemeClr val="tx1"/>
        </a:solidFill>
        <a:latin typeface="Times New Roman" pitchFamily="18" charset="0"/>
        <a:ea typeface="+mn-ea"/>
        <a:cs typeface="+mn-cs"/>
      </a:defRPr>
    </a:lvl6pPr>
    <a:lvl7pPr marL="2743173" algn="l" defTabSz="914391" rtl="0" eaLnBrk="1" latinLnBrk="0" hangingPunct="1">
      <a:defRPr sz="2400" kern="1200">
        <a:solidFill>
          <a:schemeClr val="tx1"/>
        </a:solidFill>
        <a:latin typeface="Times New Roman" pitchFamily="18" charset="0"/>
        <a:ea typeface="+mn-ea"/>
        <a:cs typeface="+mn-cs"/>
      </a:defRPr>
    </a:lvl7pPr>
    <a:lvl8pPr marL="3200368" algn="l" defTabSz="914391" rtl="0" eaLnBrk="1" latinLnBrk="0" hangingPunct="1">
      <a:defRPr sz="2400" kern="1200">
        <a:solidFill>
          <a:schemeClr val="tx1"/>
        </a:solidFill>
        <a:latin typeface="Times New Roman" pitchFamily="18" charset="0"/>
        <a:ea typeface="+mn-ea"/>
        <a:cs typeface="+mn-cs"/>
      </a:defRPr>
    </a:lvl8pPr>
    <a:lvl9pPr marL="3657563" algn="l" defTabSz="914391"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297" autoAdjust="0"/>
    <p:restoredTop sz="91429" autoAdjust="0"/>
  </p:normalViewPr>
  <p:slideViewPr>
    <p:cSldViewPr>
      <p:cViewPr varScale="1">
        <p:scale>
          <a:sx n="56" d="100"/>
          <a:sy n="56" d="100"/>
        </p:scale>
        <p:origin x="-168"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vl1pPr>
          </a:lstStyle>
          <a:p>
            <a:pPr>
              <a:defRPr/>
            </a:pPr>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F50DB969-F71C-4C09-ACCF-E21D31E0A8C1}" type="datetimeFigureOut">
              <a:rPr lang="en-AU"/>
              <a:pPr>
                <a:defRPr/>
              </a:pPr>
              <a:t>30/10/2012</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AU"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AU"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smtClean="0"/>
            </a:lvl1pPr>
          </a:lstStyle>
          <a:p>
            <a:pPr>
              <a:defRPr/>
            </a:pPr>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A85BCCC5-814E-42C1-A58A-FA53D02AC31D}" type="slidenum">
              <a:rPr lang="en-AU"/>
              <a:pPr>
                <a:defRPr/>
              </a:pPr>
              <a:t>‹#›</a:t>
            </a:fld>
            <a:endParaRPr lang="en-AU"/>
          </a:p>
        </p:txBody>
      </p:sp>
    </p:spTree>
    <p:extLst>
      <p:ext uri="{BB962C8B-B14F-4D97-AF65-F5344CB8AC3E}">
        <p14:creationId xmlns:p14="http://schemas.microsoft.com/office/powerpoint/2010/main" val="274754210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195" algn="l" rtl="0" fontAlgn="base">
      <a:spcBef>
        <a:spcPct val="30000"/>
      </a:spcBef>
      <a:spcAft>
        <a:spcPct val="0"/>
      </a:spcAft>
      <a:defRPr sz="1200" kern="1200">
        <a:solidFill>
          <a:schemeClr val="tx1"/>
        </a:solidFill>
        <a:latin typeface="+mn-lt"/>
        <a:ea typeface="+mn-ea"/>
        <a:cs typeface="+mn-cs"/>
      </a:defRPr>
    </a:lvl2pPr>
    <a:lvl3pPr marL="914391" algn="l" rtl="0" fontAlgn="base">
      <a:spcBef>
        <a:spcPct val="30000"/>
      </a:spcBef>
      <a:spcAft>
        <a:spcPct val="0"/>
      </a:spcAft>
      <a:defRPr sz="1200" kern="1200">
        <a:solidFill>
          <a:schemeClr val="tx1"/>
        </a:solidFill>
        <a:latin typeface="+mn-lt"/>
        <a:ea typeface="+mn-ea"/>
        <a:cs typeface="+mn-cs"/>
      </a:defRPr>
    </a:lvl3pPr>
    <a:lvl4pPr marL="1371586" algn="l" rtl="0" fontAlgn="base">
      <a:spcBef>
        <a:spcPct val="30000"/>
      </a:spcBef>
      <a:spcAft>
        <a:spcPct val="0"/>
      </a:spcAft>
      <a:defRPr sz="1200" kern="1200">
        <a:solidFill>
          <a:schemeClr val="tx1"/>
        </a:solidFill>
        <a:latin typeface="+mn-lt"/>
        <a:ea typeface="+mn-ea"/>
        <a:cs typeface="+mn-cs"/>
      </a:defRPr>
    </a:lvl4pPr>
    <a:lvl5pPr marL="1828782" algn="l" rtl="0" fontAlgn="base">
      <a:spcBef>
        <a:spcPct val="30000"/>
      </a:spcBef>
      <a:spcAft>
        <a:spcPct val="0"/>
      </a:spcAft>
      <a:defRPr sz="1200" kern="1200">
        <a:solidFill>
          <a:schemeClr val="tx1"/>
        </a:solidFill>
        <a:latin typeface="+mn-lt"/>
        <a:ea typeface="+mn-ea"/>
        <a:cs typeface="+mn-cs"/>
      </a:defRPr>
    </a:lvl5pPr>
    <a:lvl6pPr marL="2285977" algn="l" defTabSz="914391" rtl="0" eaLnBrk="1" latinLnBrk="0" hangingPunct="1">
      <a:defRPr sz="1200" kern="1200">
        <a:solidFill>
          <a:schemeClr val="tx1"/>
        </a:solidFill>
        <a:latin typeface="+mn-lt"/>
        <a:ea typeface="+mn-ea"/>
        <a:cs typeface="+mn-cs"/>
      </a:defRPr>
    </a:lvl6pPr>
    <a:lvl7pPr marL="2743173" algn="l" defTabSz="914391" rtl="0" eaLnBrk="1" latinLnBrk="0" hangingPunct="1">
      <a:defRPr sz="1200" kern="1200">
        <a:solidFill>
          <a:schemeClr val="tx1"/>
        </a:solidFill>
        <a:latin typeface="+mn-lt"/>
        <a:ea typeface="+mn-ea"/>
        <a:cs typeface="+mn-cs"/>
      </a:defRPr>
    </a:lvl7pPr>
    <a:lvl8pPr marL="3200368" algn="l" defTabSz="914391" rtl="0" eaLnBrk="1" latinLnBrk="0" hangingPunct="1">
      <a:defRPr sz="1200" kern="1200">
        <a:solidFill>
          <a:schemeClr val="tx1"/>
        </a:solidFill>
        <a:latin typeface="+mn-lt"/>
        <a:ea typeface="+mn-ea"/>
        <a:cs typeface="+mn-cs"/>
      </a:defRPr>
    </a:lvl8pPr>
    <a:lvl9pPr marL="3657563" algn="l" defTabSz="91439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A85BCCC5-814E-42C1-A58A-FA53D02AC31D}" type="slidenum">
              <a:rPr lang="en-AU" smtClean="0"/>
              <a:pPr>
                <a:defRPr/>
              </a:pPr>
              <a:t>3</a:t>
            </a:fld>
            <a:endParaRPr lang="en-AU"/>
          </a:p>
        </p:txBody>
      </p:sp>
    </p:spTree>
    <p:extLst>
      <p:ext uri="{BB962C8B-B14F-4D97-AF65-F5344CB8AC3E}">
        <p14:creationId xmlns:p14="http://schemas.microsoft.com/office/powerpoint/2010/main" val="237498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A85BCCC5-814E-42C1-A58A-FA53D02AC31D}" type="slidenum">
              <a:rPr lang="en-AU" smtClean="0"/>
              <a:pPr>
                <a:defRPr/>
              </a:pPr>
              <a:t>20</a:t>
            </a:fld>
            <a:endParaRPr lang="en-AU"/>
          </a:p>
        </p:txBody>
      </p:sp>
    </p:spTree>
    <p:extLst>
      <p:ext uri="{BB962C8B-B14F-4D97-AF65-F5344CB8AC3E}">
        <p14:creationId xmlns:p14="http://schemas.microsoft.com/office/powerpoint/2010/main" val="1856490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AU"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5FC25B3-DE63-4159-BE4A-770280B030CB}" type="slidenum">
              <a:rPr lang="en-AU" sz="1200"/>
              <a:pPr eaLnBrk="1" hangingPunct="1"/>
              <a:t>22</a:t>
            </a:fld>
            <a:endParaRPr lang="en-AU"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AU"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5FC25B3-DE63-4159-BE4A-770280B030CB}" type="slidenum">
              <a:rPr lang="en-AU" sz="1200"/>
              <a:pPr eaLnBrk="1" hangingPunct="1"/>
              <a:t>23</a:t>
            </a:fld>
            <a:endParaRPr lang="en-AU"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A85BCCC5-814E-42C1-A58A-FA53D02AC31D}" type="slidenum">
              <a:rPr lang="en-AU" smtClean="0"/>
              <a:pPr>
                <a:defRPr/>
              </a:pPr>
              <a:t>4</a:t>
            </a:fld>
            <a:endParaRPr lang="en-AU"/>
          </a:p>
        </p:txBody>
      </p:sp>
    </p:spTree>
    <p:extLst>
      <p:ext uri="{BB962C8B-B14F-4D97-AF65-F5344CB8AC3E}">
        <p14:creationId xmlns:p14="http://schemas.microsoft.com/office/powerpoint/2010/main" val="2211456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A85BCCC5-814E-42C1-A58A-FA53D02AC31D}" type="slidenum">
              <a:rPr lang="en-AU" smtClean="0"/>
              <a:pPr>
                <a:defRPr/>
              </a:pPr>
              <a:t>10</a:t>
            </a:fld>
            <a:endParaRPr lang="en-AU"/>
          </a:p>
        </p:txBody>
      </p:sp>
    </p:spTree>
    <p:extLst>
      <p:ext uri="{BB962C8B-B14F-4D97-AF65-F5344CB8AC3E}">
        <p14:creationId xmlns:p14="http://schemas.microsoft.com/office/powerpoint/2010/main" val="1546118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A85BCCC5-814E-42C1-A58A-FA53D02AC31D}" type="slidenum">
              <a:rPr lang="en-AU" smtClean="0"/>
              <a:pPr>
                <a:defRPr/>
              </a:pPr>
              <a:t>11</a:t>
            </a:fld>
            <a:endParaRPr lang="en-AU"/>
          </a:p>
        </p:txBody>
      </p:sp>
    </p:spTree>
    <p:extLst>
      <p:ext uri="{BB962C8B-B14F-4D97-AF65-F5344CB8AC3E}">
        <p14:creationId xmlns:p14="http://schemas.microsoft.com/office/powerpoint/2010/main" val="3839067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A85BCCC5-814E-42C1-A58A-FA53D02AC31D}" type="slidenum">
              <a:rPr lang="en-AU" smtClean="0"/>
              <a:pPr>
                <a:defRPr/>
              </a:pPr>
              <a:t>12</a:t>
            </a:fld>
            <a:endParaRPr lang="en-AU"/>
          </a:p>
        </p:txBody>
      </p:sp>
    </p:spTree>
    <p:extLst>
      <p:ext uri="{BB962C8B-B14F-4D97-AF65-F5344CB8AC3E}">
        <p14:creationId xmlns:p14="http://schemas.microsoft.com/office/powerpoint/2010/main" val="3456862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A85BCCC5-814E-42C1-A58A-FA53D02AC31D}" type="slidenum">
              <a:rPr lang="en-AU" smtClean="0"/>
              <a:pPr>
                <a:defRPr/>
              </a:pPr>
              <a:t>16</a:t>
            </a:fld>
            <a:endParaRPr lang="en-AU"/>
          </a:p>
        </p:txBody>
      </p:sp>
    </p:spTree>
    <p:extLst>
      <p:ext uri="{BB962C8B-B14F-4D97-AF65-F5344CB8AC3E}">
        <p14:creationId xmlns:p14="http://schemas.microsoft.com/office/powerpoint/2010/main" val="1586694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AU"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5FC25B3-DE63-4159-BE4A-770280B030CB}" type="slidenum">
              <a:rPr lang="en-AU" sz="1200"/>
              <a:pPr eaLnBrk="1" hangingPunct="1"/>
              <a:t>17</a:t>
            </a:fld>
            <a:endParaRPr lang="en-AU"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AU"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5FC25B3-DE63-4159-BE4A-770280B030CB}" type="slidenum">
              <a:rPr lang="en-AU" sz="1200"/>
              <a:pPr eaLnBrk="1" hangingPunct="1"/>
              <a:t>18</a:t>
            </a:fld>
            <a:endParaRPr lang="en-AU"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AU"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5FC25B3-DE63-4159-BE4A-770280B030CB}" type="slidenum">
              <a:rPr lang="en-AU" sz="1200"/>
              <a:pPr eaLnBrk="1" hangingPunct="1"/>
              <a:t>19</a:t>
            </a:fld>
            <a:endParaRPr lang="en-AU"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p:nvSpPr>
        <p:spPr>
          <a:xfrm>
            <a:off x="0" y="0"/>
            <a:ext cx="3788833" cy="7620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1599" tIns="50799" rIns="101599" bIns="50799" rtlCol="0" anchor="ctr"/>
          <a:lstStyle/>
          <a:p>
            <a:pPr algn="ctr"/>
            <a:endParaRPr lang="en-US"/>
          </a:p>
        </p:txBody>
      </p:sp>
      <p:sp>
        <p:nvSpPr>
          <p:cNvPr id="12" name="Freeform 7"/>
          <p:cNvSpPr>
            <a:spLocks noChangeAspect="1" noEditPoints="1"/>
          </p:cNvSpPr>
          <p:nvPr/>
        </p:nvSpPr>
        <p:spPr bwMode="auto">
          <a:xfrm>
            <a:off x="931334" y="1957878"/>
            <a:ext cx="2801973" cy="5662124"/>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101599" tIns="50799" rIns="101599" bIns="50799" numCol="1" anchor="t" anchorCtr="0" compatLnSpc="1">
            <a:prstTxWarp prst="textNoShape">
              <a:avLst/>
            </a:prstTxWarp>
          </a:bodyPr>
          <a:lstStyle/>
          <a:p>
            <a:endParaRPr lang="en-US"/>
          </a:p>
        </p:txBody>
      </p:sp>
      <p:sp>
        <p:nvSpPr>
          <p:cNvPr id="3" name="Subtitle 2"/>
          <p:cNvSpPr>
            <a:spLocks noGrp="1"/>
          </p:cNvSpPr>
          <p:nvPr>
            <p:ph type="subTitle" idx="1"/>
          </p:nvPr>
        </p:nvSpPr>
        <p:spPr>
          <a:xfrm>
            <a:off x="4159248" y="4134970"/>
            <a:ext cx="5689600" cy="1756833"/>
          </a:xfrm>
        </p:spPr>
        <p:txBody>
          <a:bodyPr>
            <a:normAutofit/>
          </a:bodyPr>
          <a:lstStyle>
            <a:lvl1pPr marL="0" indent="0" algn="l">
              <a:buNone/>
              <a:defRPr sz="2700" b="0" i="0" cap="none" spc="133" baseline="0">
                <a:solidFill>
                  <a:schemeClr val="tx2"/>
                </a:solidFill>
              </a:defRPr>
            </a:lvl1pPr>
            <a:lvl2pPr marL="507995" indent="0" algn="ctr">
              <a:buNone/>
              <a:defRPr>
                <a:solidFill>
                  <a:schemeClr val="tx1">
                    <a:tint val="75000"/>
                  </a:schemeClr>
                </a:solidFill>
              </a:defRPr>
            </a:lvl2pPr>
            <a:lvl3pPr marL="1015990" indent="0" algn="ctr">
              <a:buNone/>
              <a:defRPr>
                <a:solidFill>
                  <a:schemeClr val="tx1">
                    <a:tint val="75000"/>
                  </a:schemeClr>
                </a:solidFill>
              </a:defRPr>
            </a:lvl3pPr>
            <a:lvl4pPr marL="1523985" indent="0" algn="ctr">
              <a:buNone/>
              <a:defRPr>
                <a:solidFill>
                  <a:schemeClr val="tx1">
                    <a:tint val="75000"/>
                  </a:schemeClr>
                </a:solidFill>
              </a:defRPr>
            </a:lvl4pPr>
            <a:lvl5pPr marL="2031980" indent="0" algn="ctr">
              <a:buNone/>
              <a:defRPr>
                <a:solidFill>
                  <a:schemeClr val="tx1">
                    <a:tint val="75000"/>
                  </a:schemeClr>
                </a:solidFill>
              </a:defRPr>
            </a:lvl5pPr>
            <a:lvl6pPr marL="2539975" indent="0" algn="ctr">
              <a:buNone/>
              <a:defRPr>
                <a:solidFill>
                  <a:schemeClr val="tx1">
                    <a:tint val="75000"/>
                  </a:schemeClr>
                </a:solidFill>
              </a:defRPr>
            </a:lvl6pPr>
            <a:lvl7pPr marL="3047970" indent="0" algn="ctr">
              <a:buNone/>
              <a:defRPr>
                <a:solidFill>
                  <a:schemeClr val="tx1">
                    <a:tint val="75000"/>
                  </a:schemeClr>
                </a:solidFill>
              </a:defRPr>
            </a:lvl7pPr>
            <a:lvl8pPr marL="3555964" indent="0" algn="ctr">
              <a:buNone/>
              <a:defRPr>
                <a:solidFill>
                  <a:schemeClr val="tx1">
                    <a:tint val="75000"/>
                  </a:schemeClr>
                </a:solidFill>
              </a:defRPr>
            </a:lvl8pPr>
            <a:lvl9pPr marL="4063959"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2"/>
                </a:solidFill>
              </a:defRPr>
            </a:lvl1p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a:xfrm>
            <a:off x="8879417" y="7143750"/>
            <a:ext cx="973667" cy="324556"/>
          </a:xfrm>
        </p:spPr>
        <p:txBody>
          <a:bodyPr/>
          <a:lstStyle/>
          <a:p>
            <a:pPr>
              <a:defRPr/>
            </a:pPr>
            <a:fld id="{1073483D-7C20-4C3E-95DB-7DA2A15543A0}" type="slidenum">
              <a:rPr lang="en-US" smtClean="0"/>
              <a:pPr>
                <a:defRPr/>
              </a:pPr>
              <a:t>‹#›</a:t>
            </a:fld>
            <a:endParaRPr lang="en-US"/>
          </a:p>
        </p:txBody>
      </p:sp>
      <p:sp>
        <p:nvSpPr>
          <p:cNvPr id="9" name="Freeform 7"/>
          <p:cNvSpPr>
            <a:spLocks noChangeAspect="1" noEditPoints="1"/>
          </p:cNvSpPr>
          <p:nvPr/>
        </p:nvSpPr>
        <p:spPr bwMode="auto">
          <a:xfrm>
            <a:off x="931334" y="1957878"/>
            <a:ext cx="2801973" cy="5662124"/>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101599" tIns="50799" rIns="101599" bIns="50799" numCol="1" anchor="t" anchorCtr="0" compatLnSpc="1">
            <a:prstTxWarp prst="textNoShape">
              <a:avLst/>
            </a:prstTxWarp>
          </a:bodyPr>
          <a:lstStyle/>
          <a:p>
            <a:endParaRPr lang="en-US"/>
          </a:p>
        </p:txBody>
      </p:sp>
      <p:sp>
        <p:nvSpPr>
          <p:cNvPr id="10" name="Title 9"/>
          <p:cNvSpPr>
            <a:spLocks noGrp="1"/>
          </p:cNvSpPr>
          <p:nvPr>
            <p:ph type="title"/>
          </p:nvPr>
        </p:nvSpPr>
        <p:spPr>
          <a:xfrm>
            <a:off x="4155440" y="1574800"/>
            <a:ext cx="5689600" cy="2560320"/>
          </a:xfrm>
        </p:spPr>
        <p:txBody>
          <a:bodyPr>
            <a:normAutofit/>
          </a:bodyPr>
          <a:lstStyle>
            <a:lvl1pPr>
              <a:defRPr sz="4400" cap="all" baseline="0"/>
            </a:lvl1pPr>
          </a:lstStyle>
          <a:p>
            <a:r>
              <a:rPr lang="en-US" smtClean="0"/>
              <a:t>Click to edit Master title style</a:t>
            </a:r>
            <a:endParaRPr lang="en-US" dirty="0"/>
          </a:p>
        </p:txBody>
      </p:sp>
      <p:sp>
        <p:nvSpPr>
          <p:cNvPr id="13" name="Freeform 7"/>
          <p:cNvSpPr>
            <a:spLocks noChangeAspect="1" noEditPoints="1"/>
          </p:cNvSpPr>
          <p:nvPr/>
        </p:nvSpPr>
        <p:spPr bwMode="auto">
          <a:xfrm>
            <a:off x="931334" y="1957878"/>
            <a:ext cx="2801973" cy="5662124"/>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101599" tIns="50799" rIns="101599" bIns="50799" numCol="1" anchor="t" anchorCtr="0" compatLnSpc="1">
            <a:prstTxWarp prst="textNoShape">
              <a:avLst/>
            </a:prstTxWarp>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9CBEE30-3A35-4230-B7CB-B5390A63E586}"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305154"/>
            <a:ext cx="2286000" cy="650169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305154"/>
            <a:ext cx="6688667" cy="650169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A6670F9-5A56-44CF-BE06-509F849151DB}"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Freeform 8"/>
          <p:cNvSpPr>
            <a:spLocks noChangeAspect="1" noEditPoints="1"/>
          </p:cNvSpPr>
          <p:nvPr/>
        </p:nvSpPr>
        <p:spPr bwMode="auto">
          <a:xfrm>
            <a:off x="6099594" y="0"/>
            <a:ext cx="3770853" cy="7620000"/>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25000"/>
            </a:schemeClr>
          </a:solidFill>
          <a:ln w="0">
            <a:noFill/>
            <a:prstDash val="solid"/>
            <a:round/>
            <a:headEnd/>
            <a:tailEnd/>
          </a:ln>
        </p:spPr>
        <p:txBody>
          <a:bodyPr vert="horz" wrap="square" lIns="101599" tIns="50799" rIns="101599" bIns="50799" numCol="1" anchor="t" anchorCtr="0" compatLnSpc="1">
            <a:prstTxWarp prst="textNoShape">
              <a:avLst/>
            </a:prstTxWarp>
          </a:bodyPr>
          <a:lstStyle/>
          <a:p>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AA282C1-29E0-42D2-B466-570B5880FEA4}" type="slidenum">
              <a:rPr lang="en-US" smtClean="0"/>
              <a:pPr>
                <a:defRPr/>
              </a:pPr>
              <a:t>‹#›</a:t>
            </a:fld>
            <a:endParaRPr lang="en-US"/>
          </a:p>
        </p:txBody>
      </p:sp>
      <p:sp>
        <p:nvSpPr>
          <p:cNvPr id="25" name="Title Placeholder 1"/>
          <p:cNvSpPr>
            <a:spLocks noGrp="1"/>
          </p:cNvSpPr>
          <p:nvPr>
            <p:ph type="title"/>
          </p:nvPr>
        </p:nvSpPr>
        <p:spPr>
          <a:xfrm>
            <a:off x="306917" y="254001"/>
            <a:ext cx="9546167" cy="1185334"/>
          </a:xfrm>
          <a:prstGeom prst="rect">
            <a:avLst/>
          </a:prstGeom>
        </p:spPr>
        <p:txBody>
          <a:bodyPr vert="horz" lIns="101599" tIns="50799" rIns="101599" bIns="50799" rtlCol="0" anchor="b" anchorCtr="0">
            <a:normAutofit/>
          </a:bodyPr>
          <a:lstStyle/>
          <a:p>
            <a:r>
              <a:rPr lang="en-US" smtClean="0"/>
              <a:t>Click to edit Master title style</a:t>
            </a:r>
            <a:endParaRPr lang="en-US" dirty="0"/>
          </a:p>
        </p:txBody>
      </p:sp>
      <p:sp>
        <p:nvSpPr>
          <p:cNvPr id="31" name="Content Placeholder 30"/>
          <p:cNvSpPr>
            <a:spLocks noGrp="1"/>
          </p:cNvSpPr>
          <p:nvPr>
            <p:ph sz="quarter" idx="13"/>
          </p:nvPr>
        </p:nvSpPr>
        <p:spPr>
          <a:xfrm>
            <a:off x="304800" y="1442720"/>
            <a:ext cx="9550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3788833" cy="7620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1599" tIns="50799" rIns="101599" bIns="50799" rtlCol="0" anchor="ctr"/>
          <a:lstStyle/>
          <a:p>
            <a:pPr algn="ctr"/>
            <a:endParaRPr lang="en-US"/>
          </a:p>
        </p:txBody>
      </p:sp>
      <p:sp>
        <p:nvSpPr>
          <p:cNvPr id="4" name="Date Placeholder 3"/>
          <p:cNvSpPr>
            <a:spLocks noGrp="1"/>
          </p:cNvSpPr>
          <p:nvPr>
            <p:ph type="dt" sz="half" idx="10"/>
          </p:nvPr>
        </p:nvSpPr>
        <p:spPr/>
        <p:txBody>
          <a:bodyPr/>
          <a:lstStyle>
            <a:lvl1pPr>
              <a:defRPr>
                <a:solidFill>
                  <a:schemeClr val="bg2"/>
                </a:solidFill>
              </a:defRPr>
            </a:lvl1p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71A2ADA-F053-43D5-AB36-7E402453632D}" type="slidenum">
              <a:rPr lang="en-US" smtClean="0"/>
              <a:pPr>
                <a:defRPr/>
              </a:pPr>
              <a:t>‹#›</a:t>
            </a:fld>
            <a:endParaRPr lang="en-US"/>
          </a:p>
        </p:txBody>
      </p:sp>
      <p:sp>
        <p:nvSpPr>
          <p:cNvPr id="15" name="Subtitle 2"/>
          <p:cNvSpPr>
            <a:spLocks noGrp="1"/>
          </p:cNvSpPr>
          <p:nvPr>
            <p:ph type="subTitle" idx="1"/>
          </p:nvPr>
        </p:nvSpPr>
        <p:spPr>
          <a:xfrm>
            <a:off x="4159249" y="1555749"/>
            <a:ext cx="5689600" cy="1640417"/>
          </a:xfrm>
        </p:spPr>
        <p:txBody>
          <a:bodyPr anchor="b" anchorCtr="0">
            <a:normAutofit/>
          </a:bodyPr>
          <a:lstStyle>
            <a:lvl1pPr marL="0" indent="0" algn="l">
              <a:buNone/>
              <a:defRPr sz="2700" b="0" i="0" cap="none" spc="133" baseline="0">
                <a:solidFill>
                  <a:schemeClr val="tx2"/>
                </a:solidFill>
              </a:defRPr>
            </a:lvl1pPr>
            <a:lvl2pPr marL="507995" indent="0" algn="ctr">
              <a:buNone/>
              <a:defRPr>
                <a:solidFill>
                  <a:schemeClr val="tx1">
                    <a:tint val="75000"/>
                  </a:schemeClr>
                </a:solidFill>
              </a:defRPr>
            </a:lvl2pPr>
            <a:lvl3pPr marL="1015990" indent="0" algn="ctr">
              <a:buNone/>
              <a:defRPr>
                <a:solidFill>
                  <a:schemeClr val="tx1">
                    <a:tint val="75000"/>
                  </a:schemeClr>
                </a:solidFill>
              </a:defRPr>
            </a:lvl3pPr>
            <a:lvl4pPr marL="1523985" indent="0" algn="ctr">
              <a:buNone/>
              <a:defRPr>
                <a:solidFill>
                  <a:schemeClr val="tx1">
                    <a:tint val="75000"/>
                  </a:schemeClr>
                </a:solidFill>
              </a:defRPr>
            </a:lvl4pPr>
            <a:lvl5pPr marL="2031980" indent="0" algn="ctr">
              <a:buNone/>
              <a:defRPr>
                <a:solidFill>
                  <a:schemeClr val="tx1">
                    <a:tint val="75000"/>
                  </a:schemeClr>
                </a:solidFill>
              </a:defRPr>
            </a:lvl5pPr>
            <a:lvl6pPr marL="2539975" indent="0" algn="ctr">
              <a:buNone/>
              <a:defRPr>
                <a:solidFill>
                  <a:schemeClr val="tx1">
                    <a:tint val="75000"/>
                  </a:schemeClr>
                </a:solidFill>
              </a:defRPr>
            </a:lvl6pPr>
            <a:lvl7pPr marL="3047970" indent="0" algn="ctr">
              <a:buNone/>
              <a:defRPr>
                <a:solidFill>
                  <a:schemeClr val="tx1">
                    <a:tint val="75000"/>
                  </a:schemeClr>
                </a:solidFill>
              </a:defRPr>
            </a:lvl7pPr>
            <a:lvl8pPr marL="3555964" indent="0" algn="ctr">
              <a:buNone/>
              <a:defRPr>
                <a:solidFill>
                  <a:schemeClr val="tx1">
                    <a:tint val="75000"/>
                  </a:schemeClr>
                </a:solidFill>
              </a:defRPr>
            </a:lvl8pPr>
            <a:lvl9pPr marL="4063959" indent="0" algn="ctr">
              <a:buNone/>
              <a:defRPr>
                <a:solidFill>
                  <a:schemeClr val="tx1">
                    <a:tint val="75000"/>
                  </a:schemeClr>
                </a:solidFill>
              </a:defRPr>
            </a:lvl9pPr>
          </a:lstStyle>
          <a:p>
            <a:r>
              <a:rPr lang="en-US" smtClean="0"/>
              <a:t>Click to edit Master subtitle style</a:t>
            </a:r>
            <a:endParaRPr lang="en-US" dirty="0"/>
          </a:p>
        </p:txBody>
      </p:sp>
      <p:sp>
        <p:nvSpPr>
          <p:cNvPr id="10" name="Freeform 7"/>
          <p:cNvSpPr>
            <a:spLocks noChangeAspect="1" noEditPoints="1"/>
          </p:cNvSpPr>
          <p:nvPr/>
        </p:nvSpPr>
        <p:spPr bwMode="auto">
          <a:xfrm>
            <a:off x="38100" y="151824"/>
            <a:ext cx="3695721" cy="7468177"/>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101599" tIns="50799" rIns="101599" bIns="50799" numCol="1" anchor="t" anchorCtr="0" compatLnSpc="1">
            <a:prstTxWarp prst="textNoShape">
              <a:avLst/>
            </a:prstTxWarp>
          </a:bodyPr>
          <a:lstStyle/>
          <a:p>
            <a:endParaRPr lang="en-US" dirty="0"/>
          </a:p>
        </p:txBody>
      </p:sp>
      <p:sp>
        <p:nvSpPr>
          <p:cNvPr id="12" name="Title 11"/>
          <p:cNvSpPr>
            <a:spLocks noGrp="1"/>
          </p:cNvSpPr>
          <p:nvPr>
            <p:ph type="title"/>
          </p:nvPr>
        </p:nvSpPr>
        <p:spPr>
          <a:xfrm>
            <a:off x="4148667" y="3217333"/>
            <a:ext cx="5699492" cy="2963334"/>
          </a:xfrm>
        </p:spPr>
        <p:txBody>
          <a:bodyPr anchor="t">
            <a:normAutofit/>
          </a:bodyPr>
          <a:lstStyle>
            <a:lvl1pPr>
              <a:defRPr kumimoji="0" lang="en-US" sz="4400" b="0" i="0" u="none" strike="noStrike" kern="1200" cap="all" spc="0" normalizeH="0" baseline="0" noProof="0" dirty="0" smtClean="0">
                <a:ln>
                  <a:noFill/>
                </a:ln>
                <a:solidFill>
                  <a:schemeClr val="tx2"/>
                </a:solidFill>
                <a:effectLst/>
                <a:uLnTx/>
                <a:uFillTx/>
                <a:latin typeface="+mj-lt"/>
                <a:ea typeface="+mj-ea"/>
                <a:cs typeface="Tunga" pitchFamily="2"/>
              </a:defRPr>
            </a:lvl1p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DD1968F-7890-483D-AA65-D534C8C4DFC7}" type="slidenum">
              <a:rPr lang="en-US" smtClean="0"/>
              <a:pPr>
                <a:defRPr/>
              </a:pPr>
              <a:t>‹#›</a:t>
            </a:fld>
            <a:endParaRPr lang="en-US"/>
          </a:p>
        </p:txBody>
      </p:sp>
      <p:sp>
        <p:nvSpPr>
          <p:cNvPr id="9" name="Title Placeholder 1"/>
          <p:cNvSpPr>
            <a:spLocks noGrp="1"/>
          </p:cNvSpPr>
          <p:nvPr>
            <p:ph type="title"/>
          </p:nvPr>
        </p:nvSpPr>
        <p:spPr>
          <a:xfrm>
            <a:off x="306917" y="254001"/>
            <a:ext cx="9546167" cy="1185333"/>
          </a:xfrm>
          <a:prstGeom prst="rect">
            <a:avLst/>
          </a:prstGeom>
        </p:spPr>
        <p:txBody>
          <a:bodyPr vert="horz" lIns="101599" tIns="50799" rIns="101599" bIns="50799" rtlCol="0" anchor="b" anchorCtr="0">
            <a:normAutofit/>
          </a:bodyPr>
          <a:lstStyle/>
          <a:p>
            <a:r>
              <a:rPr lang="en-US" smtClean="0"/>
              <a:t>Click to edit Master title style</a:t>
            </a:r>
            <a:endParaRPr lang="en-US" dirty="0"/>
          </a:p>
        </p:txBody>
      </p:sp>
      <p:sp>
        <p:nvSpPr>
          <p:cNvPr id="12" name="Content Placeholder 11"/>
          <p:cNvSpPr>
            <a:spLocks noGrp="1"/>
          </p:cNvSpPr>
          <p:nvPr>
            <p:ph sz="quarter" idx="13"/>
          </p:nvPr>
        </p:nvSpPr>
        <p:spPr>
          <a:xfrm>
            <a:off x="306917" y="1442720"/>
            <a:ext cx="4724400" cy="5486400"/>
          </a:xfrm>
        </p:spPr>
        <p:txBody>
          <a:bodyPr>
            <a:normAutofit/>
          </a:bodyPr>
          <a:lstStyle>
            <a:lvl1pPr>
              <a:defRPr sz="2200"/>
            </a:lvl1pPr>
            <a:lvl2pPr>
              <a:defRPr sz="20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1"/>
          <p:cNvSpPr>
            <a:spLocks noGrp="1"/>
          </p:cNvSpPr>
          <p:nvPr>
            <p:ph sz="quarter" idx="14"/>
          </p:nvPr>
        </p:nvSpPr>
        <p:spPr>
          <a:xfrm>
            <a:off x="5128683" y="1442720"/>
            <a:ext cx="4724400" cy="5486400"/>
          </a:xfrm>
        </p:spPr>
        <p:txBody>
          <a:bodyPr>
            <a:normAutofit/>
          </a:bodyPr>
          <a:lstStyle>
            <a:lvl1pPr>
              <a:defRPr sz="2200"/>
            </a:lvl1pPr>
            <a:lvl2pPr>
              <a:defRPr sz="20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5495BE83-DACF-4AD9-9DD7-52A813EF070E}" type="slidenum">
              <a:rPr lang="en-US" smtClean="0"/>
              <a:pPr>
                <a:defRPr/>
              </a:pPr>
              <a:t>‹#›</a:t>
            </a:fld>
            <a:endParaRPr lang="en-US"/>
          </a:p>
        </p:txBody>
      </p:sp>
      <p:sp>
        <p:nvSpPr>
          <p:cNvPr id="12" name="Title Placeholder 1"/>
          <p:cNvSpPr>
            <a:spLocks noGrp="1"/>
          </p:cNvSpPr>
          <p:nvPr>
            <p:ph type="title"/>
          </p:nvPr>
        </p:nvSpPr>
        <p:spPr>
          <a:xfrm>
            <a:off x="306917" y="254001"/>
            <a:ext cx="9546167" cy="1185333"/>
          </a:xfrm>
          <a:prstGeom prst="rect">
            <a:avLst/>
          </a:prstGeom>
        </p:spPr>
        <p:txBody>
          <a:bodyPr vert="horz" lIns="101599" tIns="50799" rIns="101599" bIns="50799" rtlCol="0" anchor="b" anchorCtr="0">
            <a:normAutofit/>
          </a:bodyPr>
          <a:lstStyle/>
          <a:p>
            <a:r>
              <a:rPr lang="en-US" smtClean="0"/>
              <a:t>Click to edit Master title style</a:t>
            </a:r>
            <a:endParaRPr lang="en-US" dirty="0"/>
          </a:p>
        </p:txBody>
      </p:sp>
      <p:sp>
        <p:nvSpPr>
          <p:cNvPr id="14" name="Content Placeholder 11"/>
          <p:cNvSpPr>
            <a:spLocks noGrp="1"/>
          </p:cNvSpPr>
          <p:nvPr>
            <p:ph sz="quarter" idx="13"/>
          </p:nvPr>
        </p:nvSpPr>
        <p:spPr>
          <a:xfrm>
            <a:off x="306917" y="2011680"/>
            <a:ext cx="4724400" cy="4917440"/>
          </a:xfrm>
        </p:spPr>
        <p:txBody>
          <a:bodyPr>
            <a:normAutofit/>
          </a:bodyPr>
          <a:lstStyle>
            <a:lvl1pPr>
              <a:defRPr sz="2200"/>
            </a:lvl1pPr>
            <a:lvl2pPr>
              <a:defRPr sz="20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11"/>
          <p:cNvSpPr>
            <a:spLocks noGrp="1"/>
          </p:cNvSpPr>
          <p:nvPr>
            <p:ph sz="quarter" idx="14"/>
          </p:nvPr>
        </p:nvSpPr>
        <p:spPr>
          <a:xfrm>
            <a:off x="5128683" y="2011680"/>
            <a:ext cx="4724400" cy="4917440"/>
          </a:xfrm>
        </p:spPr>
        <p:txBody>
          <a:bodyPr>
            <a:normAutofit/>
          </a:bodyPr>
          <a:lstStyle>
            <a:lvl1pPr>
              <a:defRPr sz="2200"/>
            </a:lvl1pPr>
            <a:lvl2pPr>
              <a:defRPr sz="20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0" name="Text Placeholder 3"/>
          <p:cNvSpPr>
            <a:spLocks noGrp="1"/>
          </p:cNvSpPr>
          <p:nvPr>
            <p:ph type="body" sz="half" idx="2"/>
          </p:nvPr>
        </p:nvSpPr>
        <p:spPr>
          <a:xfrm>
            <a:off x="306917" y="1442720"/>
            <a:ext cx="4720167" cy="566208"/>
          </a:xfrm>
        </p:spPr>
        <p:txBody>
          <a:bodyPr anchor="ctr">
            <a:normAutofit/>
          </a:bodyPr>
          <a:lstStyle>
            <a:lvl1pPr marL="0" indent="0" algn="l">
              <a:buNone/>
              <a:defRPr sz="2200" b="0" i="0" spc="0" baseline="0">
                <a:solidFill>
                  <a:schemeClr val="tx2"/>
                </a:solidFill>
                <a:latin typeface="+mj-lt"/>
              </a:defRPr>
            </a:lvl1pPr>
            <a:lvl2pPr marL="507995" indent="0">
              <a:buNone/>
              <a:defRPr sz="1300"/>
            </a:lvl2pPr>
            <a:lvl3pPr marL="1015990" indent="0">
              <a:buNone/>
              <a:defRPr sz="1100"/>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en-US" smtClean="0"/>
              <a:t>Click to edit Master text styles</a:t>
            </a:r>
          </a:p>
        </p:txBody>
      </p:sp>
      <p:sp>
        <p:nvSpPr>
          <p:cNvPr id="21" name="Text Placeholder 3"/>
          <p:cNvSpPr>
            <a:spLocks noGrp="1"/>
          </p:cNvSpPr>
          <p:nvPr>
            <p:ph type="body" sz="half" idx="15"/>
          </p:nvPr>
        </p:nvSpPr>
        <p:spPr>
          <a:xfrm>
            <a:off x="5128683" y="1442720"/>
            <a:ext cx="4720167" cy="566208"/>
          </a:xfrm>
        </p:spPr>
        <p:txBody>
          <a:bodyPr anchor="ctr">
            <a:normAutofit/>
          </a:bodyPr>
          <a:lstStyle>
            <a:lvl1pPr marL="0" indent="0">
              <a:buNone/>
              <a:defRPr sz="2200" b="0" i="0" spc="0" baseline="0">
                <a:solidFill>
                  <a:schemeClr val="tx2"/>
                </a:solidFill>
                <a:latin typeface="+mj-lt"/>
              </a:defRPr>
            </a:lvl1pPr>
            <a:lvl2pPr marL="507995" indent="0">
              <a:buNone/>
              <a:defRPr sz="1300"/>
            </a:lvl2pPr>
            <a:lvl3pPr marL="1015990" indent="0">
              <a:buNone/>
              <a:defRPr sz="1100"/>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tx2"/>
                </a:solidFill>
              </a:defRPr>
            </a:lvl1p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4DF28542-09CB-419B-93DC-AE065F11E02B}" type="slidenum">
              <a:rPr lang="en-US" smtClean="0"/>
              <a:pPr>
                <a:defRPr/>
              </a:pPr>
              <a:t>‹#›</a:t>
            </a:fld>
            <a:endParaRPr lang="en-US"/>
          </a:p>
        </p:txBody>
      </p:sp>
      <p:sp>
        <p:nvSpPr>
          <p:cNvPr id="17" name="Title Placeholder 1"/>
          <p:cNvSpPr>
            <a:spLocks noGrp="1"/>
          </p:cNvSpPr>
          <p:nvPr>
            <p:ph type="title"/>
          </p:nvPr>
        </p:nvSpPr>
        <p:spPr>
          <a:xfrm>
            <a:off x="306917" y="254001"/>
            <a:ext cx="9546167" cy="1185333"/>
          </a:xfrm>
          <a:prstGeom prst="rect">
            <a:avLst/>
          </a:prstGeom>
        </p:spPr>
        <p:txBody>
          <a:bodyPr vert="horz" lIns="101599" tIns="50799" rIns="101599" bIns="50799" rtlCol="0" anchor="b" anchorCtr="0">
            <a:normAutofit/>
          </a:bodyPr>
          <a:lstStyle/>
          <a:p>
            <a:r>
              <a:rPr lang="en-US" smtClean="0"/>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43C53F17-E69C-487D-9269-913B6AA0C5AE}"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1"/>
            <a:ext cx="3788833" cy="7620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1599" tIns="50799" rIns="101599" bIns="50799" rtlCol="0" anchor="ctr"/>
          <a:lstStyle/>
          <a:p>
            <a:pPr algn="ctr"/>
            <a:endParaRPr lang="en-US"/>
          </a:p>
        </p:txBody>
      </p:sp>
      <p:sp>
        <p:nvSpPr>
          <p:cNvPr id="5" name="Date Placeholder 4"/>
          <p:cNvSpPr>
            <a:spLocks noGrp="1"/>
          </p:cNvSpPr>
          <p:nvPr>
            <p:ph type="dt" sz="half" idx="10"/>
          </p:nvPr>
        </p:nvSpPr>
        <p:spPr/>
        <p:txBody>
          <a:bodyPr/>
          <a:lstStyle>
            <a:lvl1pPr>
              <a:defRPr>
                <a:solidFill>
                  <a:schemeClr val="bg2"/>
                </a:solidFill>
              </a:defRPr>
            </a:lvl1p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FE24444-2AD6-4B30-9F46-CE337B23DEC6}" type="slidenum">
              <a:rPr lang="en-US" smtClean="0"/>
              <a:pPr>
                <a:defRPr/>
              </a:pPr>
              <a:t>‹#›</a:t>
            </a:fld>
            <a:endParaRPr lang="en-US"/>
          </a:p>
        </p:txBody>
      </p:sp>
      <p:sp>
        <p:nvSpPr>
          <p:cNvPr id="9" name="Title Placeholder 1"/>
          <p:cNvSpPr>
            <a:spLocks noGrp="1"/>
          </p:cNvSpPr>
          <p:nvPr>
            <p:ph type="title"/>
          </p:nvPr>
        </p:nvSpPr>
        <p:spPr>
          <a:xfrm>
            <a:off x="306917" y="254001"/>
            <a:ext cx="3149600" cy="1442720"/>
          </a:xfrm>
          <a:prstGeom prst="rect">
            <a:avLst/>
          </a:prstGeom>
        </p:spPr>
        <p:txBody>
          <a:bodyPr vert="horz" lIns="101599" tIns="50799" rIns="101599" bIns="50799" rtlCol="0" anchor="b" anchorCtr="0">
            <a:normAutofit/>
          </a:bodyPr>
          <a:lstStyle>
            <a:lvl1pPr>
              <a:defRPr sz="2700">
                <a:solidFill>
                  <a:schemeClr val="bg2"/>
                </a:solidFill>
              </a:defRPr>
            </a:lvl1pPr>
          </a:lstStyle>
          <a:p>
            <a:r>
              <a:rPr lang="en-US" smtClean="0"/>
              <a:t>Click to edit Master title style</a:t>
            </a:r>
            <a:endParaRPr lang="en-US" dirty="0"/>
          </a:p>
        </p:txBody>
      </p:sp>
      <p:sp>
        <p:nvSpPr>
          <p:cNvPr id="10" name="Content Placeholder 11"/>
          <p:cNvSpPr>
            <a:spLocks noGrp="1"/>
          </p:cNvSpPr>
          <p:nvPr>
            <p:ph sz="quarter" idx="14"/>
          </p:nvPr>
        </p:nvSpPr>
        <p:spPr>
          <a:xfrm>
            <a:off x="4195483" y="592667"/>
            <a:ext cx="5625851" cy="6336453"/>
          </a:xfrm>
        </p:spPr>
        <p:txBody>
          <a:bodyPr>
            <a:normAutofit/>
          </a:bodyPr>
          <a:lstStyle>
            <a:lvl1pPr>
              <a:defRPr sz="2200"/>
            </a:lvl1pPr>
            <a:lvl2pPr>
              <a:defRPr sz="20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306916" y="1710267"/>
            <a:ext cx="3149600" cy="5232400"/>
          </a:xfrm>
        </p:spPr>
        <p:txBody>
          <a:bodyPr>
            <a:normAutofit/>
          </a:bodyPr>
          <a:lstStyle>
            <a:lvl1pPr marL="0" indent="0">
              <a:buNone/>
              <a:defRPr lang="en-US" sz="1800" b="0" i="0" kern="1200" cap="none" spc="33" baseline="0" dirty="0" smtClean="0">
                <a:solidFill>
                  <a:schemeClr val="bg2"/>
                </a:solidFill>
                <a:latin typeface="+mn-lt"/>
                <a:ea typeface="+mn-ea"/>
                <a:cs typeface="Tahoma" pitchFamily="34" charset="0"/>
              </a:defRPr>
            </a:lvl1pPr>
            <a:lvl2pPr marL="507995" indent="0">
              <a:buNone/>
              <a:defRPr sz="1300"/>
            </a:lvl2pPr>
            <a:lvl3pPr marL="1015990" indent="0">
              <a:buNone/>
              <a:defRPr sz="1100"/>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marL="0" lvl="0" indent="0" algn="l" defTabSz="1015990" rtl="0" eaLnBrk="1" latinLnBrk="0" hangingPunct="1">
              <a:spcBef>
                <a:spcPts val="667"/>
              </a:spcBef>
              <a:spcAft>
                <a:spcPts val="0"/>
              </a:spcAft>
              <a:buClr>
                <a:schemeClr val="accent1"/>
              </a:buClr>
              <a:buFont typeface="Arial" pitchFamily="34" charset="0"/>
              <a:buNone/>
            </a:pPr>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Rectangle 12"/>
          <p:cNvSpPr/>
          <p:nvPr/>
        </p:nvSpPr>
        <p:spPr>
          <a:xfrm>
            <a:off x="0" y="-1"/>
            <a:ext cx="3788833" cy="7620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1599" tIns="50799" rIns="101599" bIns="50799" rtlCol="0" anchor="ctr"/>
          <a:lstStyle/>
          <a:p>
            <a:pPr algn="ctr"/>
            <a:endParaRPr lang="en-US"/>
          </a:p>
        </p:txBody>
      </p:sp>
      <p:sp>
        <p:nvSpPr>
          <p:cNvPr id="3" name="Picture Placeholder 2"/>
          <p:cNvSpPr>
            <a:spLocks noGrp="1"/>
          </p:cNvSpPr>
          <p:nvPr>
            <p:ph type="pic" idx="1"/>
          </p:nvPr>
        </p:nvSpPr>
        <p:spPr>
          <a:xfrm>
            <a:off x="3788833" y="0"/>
            <a:ext cx="6371167" cy="7620000"/>
          </a:xfrm>
        </p:spPr>
        <p:txBody>
          <a:bodyPr anchor="ctr" anchorCtr="0"/>
          <a:lstStyle>
            <a:lvl1pPr marL="0" indent="0" algn="ctr">
              <a:buNone/>
              <a:defRPr sz="3600"/>
            </a:lvl1pPr>
            <a:lvl2pPr marL="507995" indent="0">
              <a:buNone/>
              <a:defRPr sz="3100"/>
            </a:lvl2pPr>
            <a:lvl3pPr marL="1015990" indent="0">
              <a:buNone/>
              <a:defRPr sz="2700"/>
            </a:lvl3pPr>
            <a:lvl4pPr marL="1523985" indent="0">
              <a:buNone/>
              <a:defRPr sz="2200"/>
            </a:lvl4pPr>
            <a:lvl5pPr marL="2031980" indent="0">
              <a:buNone/>
              <a:defRPr sz="2200"/>
            </a:lvl5pPr>
            <a:lvl6pPr marL="2539975" indent="0">
              <a:buNone/>
              <a:defRPr sz="2200"/>
            </a:lvl6pPr>
            <a:lvl7pPr marL="3047970" indent="0">
              <a:buNone/>
              <a:defRPr sz="2200"/>
            </a:lvl7pPr>
            <a:lvl8pPr marL="3555964" indent="0">
              <a:buNone/>
              <a:defRPr sz="2200"/>
            </a:lvl8pPr>
            <a:lvl9pPr marL="4063959" indent="0">
              <a:buNone/>
              <a:defRPr sz="2200"/>
            </a:lvl9pPr>
          </a:lstStyle>
          <a:p>
            <a:r>
              <a:rPr lang="en-US" smtClean="0"/>
              <a:t>Click icon to add picture</a:t>
            </a:r>
            <a:endParaRPr lang="en-US" dirty="0"/>
          </a:p>
        </p:txBody>
      </p:sp>
      <p:sp>
        <p:nvSpPr>
          <p:cNvPr id="5" name="Date Placeholder 4"/>
          <p:cNvSpPr>
            <a:spLocks noGrp="1"/>
          </p:cNvSpPr>
          <p:nvPr>
            <p:ph type="dt" sz="half" idx="10"/>
          </p:nvPr>
        </p:nvSpPr>
        <p:spPr/>
        <p:txBody>
          <a:bodyPr/>
          <a:lstStyle>
            <a:lvl1pPr>
              <a:defRPr>
                <a:solidFill>
                  <a:schemeClr val="bg2"/>
                </a:solidFill>
              </a:defRPr>
            </a:lvl1p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FA94718-3EFA-4300-9B1E-0B9090618B2D}" type="slidenum">
              <a:rPr lang="en-US" smtClean="0"/>
              <a:pPr>
                <a:defRPr/>
              </a:pPr>
              <a:t>‹#›</a:t>
            </a:fld>
            <a:endParaRPr lang="en-US"/>
          </a:p>
        </p:txBody>
      </p:sp>
      <p:sp>
        <p:nvSpPr>
          <p:cNvPr id="21" name="Title Placeholder 1"/>
          <p:cNvSpPr>
            <a:spLocks noGrp="1"/>
          </p:cNvSpPr>
          <p:nvPr>
            <p:ph type="title"/>
          </p:nvPr>
        </p:nvSpPr>
        <p:spPr>
          <a:xfrm>
            <a:off x="306916" y="254001"/>
            <a:ext cx="3149600" cy="1439332"/>
          </a:xfrm>
          <a:prstGeom prst="rect">
            <a:avLst/>
          </a:prstGeom>
        </p:spPr>
        <p:txBody>
          <a:bodyPr vert="horz" lIns="101599" tIns="50799" rIns="101599" bIns="50799" rtlCol="0" anchor="b" anchorCtr="0">
            <a:normAutofit/>
          </a:bodyPr>
          <a:lstStyle>
            <a:lvl1pPr>
              <a:defRPr sz="2700">
                <a:solidFill>
                  <a:schemeClr val="bg2"/>
                </a:solidFill>
              </a:defRPr>
            </a:lvl1pPr>
          </a:lstStyle>
          <a:p>
            <a:r>
              <a:rPr lang="en-US" smtClean="0"/>
              <a:t>Click to edit Master title style</a:t>
            </a:r>
            <a:endParaRPr lang="en-US" dirty="0"/>
          </a:p>
        </p:txBody>
      </p:sp>
      <p:sp>
        <p:nvSpPr>
          <p:cNvPr id="25" name="Text Placeholder 24"/>
          <p:cNvSpPr>
            <a:spLocks noGrp="1"/>
          </p:cNvSpPr>
          <p:nvPr>
            <p:ph type="body" sz="quarter" idx="13"/>
          </p:nvPr>
        </p:nvSpPr>
        <p:spPr>
          <a:xfrm>
            <a:off x="304800" y="1706880"/>
            <a:ext cx="3149600" cy="5235787"/>
          </a:xfrm>
        </p:spPr>
        <p:txBody>
          <a:bodyPr>
            <a:normAutofit/>
          </a:bodyPr>
          <a:lstStyle>
            <a:lvl1pPr marL="0" indent="0">
              <a:buNone/>
              <a:defRPr sz="1800">
                <a:solidFill>
                  <a:schemeClr val="bg2"/>
                </a:solidFill>
              </a:defRPr>
            </a:lvl1pPr>
            <a:lvl2pPr marL="190498" indent="1764">
              <a:buNone/>
              <a:defRPr>
                <a:solidFill>
                  <a:schemeClr val="bg2"/>
                </a:solidFill>
              </a:defRPr>
            </a:lvl2pPr>
            <a:lvl3pPr marL="382761" indent="7055">
              <a:buNone/>
              <a:defRPr>
                <a:solidFill>
                  <a:schemeClr val="bg2"/>
                </a:solidFill>
              </a:defRPr>
            </a:lvl3pPr>
            <a:lvl4pPr marL="573259" indent="3528">
              <a:buNone/>
              <a:defRPr>
                <a:solidFill>
                  <a:schemeClr val="bg2"/>
                </a:solidFill>
              </a:defRPr>
            </a:lvl4pPr>
            <a:lvl5pPr marL="765520" indent="-1764">
              <a:buNone/>
              <a:defRPr>
                <a:solidFill>
                  <a:schemeClr val="bg2"/>
                </a:solidFill>
              </a:defRPr>
            </a:lvl5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6917" y="254001"/>
            <a:ext cx="9546167" cy="1185333"/>
          </a:xfrm>
          <a:prstGeom prst="rect">
            <a:avLst/>
          </a:prstGeom>
        </p:spPr>
        <p:txBody>
          <a:bodyPr vert="horz" lIns="101599" tIns="50799" rIns="101599" bIns="50799"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06917" y="1439334"/>
            <a:ext cx="9546167" cy="5482166"/>
          </a:xfrm>
          <a:prstGeom prst="rect">
            <a:avLst/>
          </a:prstGeom>
        </p:spPr>
        <p:txBody>
          <a:bodyPr vert="horz" lIns="101599" tIns="50799" rIns="101599" bIns="5079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06917" y="7143750"/>
            <a:ext cx="2370667" cy="324556"/>
          </a:xfrm>
          <a:prstGeom prst="rect">
            <a:avLst/>
          </a:prstGeom>
        </p:spPr>
        <p:txBody>
          <a:bodyPr vert="horz" lIns="101599" tIns="50799" rIns="101599" bIns="50799" rtlCol="0" anchor="ctr">
            <a:normAutofit/>
          </a:bodyPr>
          <a:lstStyle>
            <a:lvl1pPr algn="l">
              <a:defRPr sz="1200" b="1">
                <a:solidFill>
                  <a:schemeClr val="tx2"/>
                </a:solidFill>
              </a:defRPr>
            </a:lvl1pPr>
          </a:lstStyle>
          <a:p>
            <a:pPr>
              <a:defRPr/>
            </a:pPr>
            <a:endParaRPr lang="en-US"/>
          </a:p>
        </p:txBody>
      </p:sp>
      <p:sp>
        <p:nvSpPr>
          <p:cNvPr id="5" name="Footer Placeholder 4"/>
          <p:cNvSpPr>
            <a:spLocks noGrp="1"/>
          </p:cNvSpPr>
          <p:nvPr>
            <p:ph type="ftr" sz="quarter" idx="3"/>
          </p:nvPr>
        </p:nvSpPr>
        <p:spPr>
          <a:xfrm>
            <a:off x="4159249" y="7143750"/>
            <a:ext cx="4540250" cy="324556"/>
          </a:xfrm>
          <a:prstGeom prst="rect">
            <a:avLst/>
          </a:prstGeom>
        </p:spPr>
        <p:txBody>
          <a:bodyPr vert="horz" lIns="101599" tIns="50799" rIns="101599" bIns="50799" rtlCol="0" anchor="ctr">
            <a:normAutofit/>
          </a:bodyPr>
          <a:lstStyle>
            <a:lvl1pPr algn="l">
              <a:defRPr sz="1200" b="1">
                <a:solidFill>
                  <a:schemeClr val="tx2"/>
                </a:solidFill>
              </a:defRPr>
            </a:lvl1pPr>
          </a:lstStyle>
          <a:p>
            <a:pPr>
              <a:defRPr/>
            </a:pPr>
            <a:endParaRPr lang="en-US"/>
          </a:p>
        </p:txBody>
      </p:sp>
      <p:sp>
        <p:nvSpPr>
          <p:cNvPr id="6" name="Slide Number Placeholder 5"/>
          <p:cNvSpPr>
            <a:spLocks noGrp="1"/>
          </p:cNvSpPr>
          <p:nvPr>
            <p:ph type="sldNum" sz="quarter" idx="4"/>
          </p:nvPr>
        </p:nvSpPr>
        <p:spPr>
          <a:xfrm>
            <a:off x="8879417" y="7143750"/>
            <a:ext cx="973667" cy="324556"/>
          </a:xfrm>
          <a:prstGeom prst="rect">
            <a:avLst/>
          </a:prstGeom>
        </p:spPr>
        <p:txBody>
          <a:bodyPr vert="horz" lIns="101599" tIns="50799" rIns="101599" bIns="50799" rtlCol="0" anchor="ctr">
            <a:normAutofit/>
          </a:bodyPr>
          <a:lstStyle>
            <a:lvl1pPr algn="r">
              <a:defRPr sz="1800" b="1">
                <a:solidFill>
                  <a:schemeClr val="tx2"/>
                </a:solidFill>
              </a:defRPr>
            </a:lvl1pPr>
          </a:lstStyle>
          <a:p>
            <a:pPr>
              <a:defRPr/>
            </a:pPr>
            <a:fld id="{96912D25-8394-42F9-8911-D00C53A1FF72}"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xStyles>
    <p:titleStyle>
      <a:lvl1pPr algn="l" defTabSz="1015990" rtl="0" eaLnBrk="1" latinLnBrk="0" hangingPunct="1">
        <a:spcBef>
          <a:spcPts val="444"/>
        </a:spcBef>
        <a:buNone/>
        <a:defRPr sz="4000" b="0" kern="1200" cap="none" spc="0" baseline="0">
          <a:solidFill>
            <a:schemeClr val="tx2"/>
          </a:solidFill>
          <a:latin typeface="+mj-lt"/>
          <a:ea typeface="+mj-ea"/>
          <a:cs typeface="Tunga" pitchFamily="2"/>
        </a:defRPr>
      </a:lvl1pPr>
    </p:titleStyle>
    <p:bodyStyle>
      <a:lvl1pPr marL="190498" indent="-193038" algn="l" defTabSz="1015990" rtl="0" eaLnBrk="1" latinLnBrk="0" hangingPunct="1">
        <a:spcBef>
          <a:spcPts val="667"/>
        </a:spcBef>
        <a:spcAft>
          <a:spcPts val="0"/>
        </a:spcAft>
        <a:buClr>
          <a:schemeClr val="accent1"/>
        </a:buClr>
        <a:buFont typeface="Arial" pitchFamily="34" charset="0"/>
        <a:buChar char="•"/>
        <a:defRPr sz="2400" b="0" i="0" kern="1200" cap="none" spc="33" baseline="0">
          <a:solidFill>
            <a:schemeClr val="tx2"/>
          </a:solidFill>
          <a:latin typeface="+mn-lt"/>
          <a:ea typeface="+mn-ea"/>
          <a:cs typeface="Tahoma" pitchFamily="34" charset="0"/>
        </a:defRPr>
      </a:lvl1pPr>
      <a:lvl2pPr marL="382761" indent="-193038" algn="l" defTabSz="1015990" rtl="0" eaLnBrk="1" latinLnBrk="0" hangingPunct="1">
        <a:spcBef>
          <a:spcPts val="667"/>
        </a:spcBef>
        <a:buClr>
          <a:schemeClr val="accent1"/>
        </a:buClr>
        <a:buFont typeface="Arial" pitchFamily="34" charset="0"/>
        <a:buChar char="•"/>
        <a:defRPr sz="2200" kern="1200">
          <a:solidFill>
            <a:schemeClr val="tx2"/>
          </a:solidFill>
          <a:latin typeface="+mn-lt"/>
          <a:ea typeface="+mn-ea"/>
          <a:cs typeface="Tahoma" pitchFamily="34" charset="0"/>
        </a:defRPr>
      </a:lvl2pPr>
      <a:lvl3pPr marL="573259" indent="-193038" algn="l" defTabSz="1015990" rtl="0" eaLnBrk="1" latinLnBrk="0" hangingPunct="1">
        <a:spcBef>
          <a:spcPts val="667"/>
        </a:spcBef>
        <a:buClr>
          <a:schemeClr val="accent1"/>
        </a:buClr>
        <a:buFont typeface="Arial" pitchFamily="34" charset="0"/>
        <a:buChar char="•"/>
        <a:defRPr sz="2000" kern="1200">
          <a:solidFill>
            <a:schemeClr val="tx2"/>
          </a:solidFill>
          <a:latin typeface="+mn-lt"/>
          <a:ea typeface="+mn-ea"/>
          <a:cs typeface="Tahoma" pitchFamily="34" charset="0"/>
        </a:defRPr>
      </a:lvl3pPr>
      <a:lvl4pPr marL="765520" indent="-193038" algn="l" defTabSz="1015990" rtl="0" eaLnBrk="1" latinLnBrk="0" hangingPunct="1">
        <a:spcBef>
          <a:spcPts val="667"/>
        </a:spcBef>
        <a:buClr>
          <a:schemeClr val="accent1"/>
        </a:buClr>
        <a:buFont typeface="Arial" pitchFamily="34" charset="0"/>
        <a:buChar char="•"/>
        <a:defRPr sz="1800" kern="1200">
          <a:solidFill>
            <a:schemeClr val="tx2"/>
          </a:solidFill>
          <a:latin typeface="+mn-lt"/>
          <a:ea typeface="+mn-ea"/>
          <a:cs typeface="Tahoma" pitchFamily="34" charset="0"/>
        </a:defRPr>
      </a:lvl4pPr>
      <a:lvl5pPr marL="956018" indent="-193038" algn="l" defTabSz="1015990" rtl="0" eaLnBrk="1" latinLnBrk="0" hangingPunct="1">
        <a:spcBef>
          <a:spcPts val="667"/>
        </a:spcBef>
        <a:buClr>
          <a:schemeClr val="accent1"/>
        </a:buClr>
        <a:buFont typeface="Arial" pitchFamily="34" charset="0"/>
        <a:buChar char="•"/>
        <a:defRPr sz="1800" kern="1200" baseline="0">
          <a:solidFill>
            <a:schemeClr val="tx2"/>
          </a:solidFill>
          <a:latin typeface="+mn-lt"/>
          <a:ea typeface="+mn-ea"/>
          <a:cs typeface="Tahoma" pitchFamily="34" charset="0"/>
        </a:defRPr>
      </a:lvl5pPr>
      <a:lvl6pPr marL="1168388" indent="-193038" algn="l" defTabSz="101599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371586" indent="-193038" algn="l" defTabSz="101599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1574784" indent="-193038" algn="l" defTabSz="101599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1777982" indent="-193038" algn="l" defTabSz="101599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1015990" rtl="0" eaLnBrk="1" latinLnBrk="0" hangingPunct="1">
        <a:defRPr sz="2000" kern="1200">
          <a:solidFill>
            <a:schemeClr val="tx1"/>
          </a:solidFill>
          <a:latin typeface="+mn-lt"/>
          <a:ea typeface="+mn-ea"/>
          <a:cs typeface="+mn-cs"/>
        </a:defRPr>
      </a:lvl1pPr>
      <a:lvl2pPr marL="507995" algn="l" defTabSz="1015990" rtl="0" eaLnBrk="1" latinLnBrk="0" hangingPunct="1">
        <a:defRPr sz="2000" kern="1200">
          <a:solidFill>
            <a:schemeClr val="tx1"/>
          </a:solidFill>
          <a:latin typeface="+mn-lt"/>
          <a:ea typeface="+mn-ea"/>
          <a:cs typeface="+mn-cs"/>
        </a:defRPr>
      </a:lvl2pPr>
      <a:lvl3pPr marL="1015990" algn="l" defTabSz="1015990" rtl="0" eaLnBrk="1" latinLnBrk="0" hangingPunct="1">
        <a:defRPr sz="2000" kern="1200">
          <a:solidFill>
            <a:schemeClr val="tx1"/>
          </a:solidFill>
          <a:latin typeface="+mn-lt"/>
          <a:ea typeface="+mn-ea"/>
          <a:cs typeface="+mn-cs"/>
        </a:defRPr>
      </a:lvl3pPr>
      <a:lvl4pPr marL="1523985" algn="l" defTabSz="1015990" rtl="0" eaLnBrk="1" latinLnBrk="0" hangingPunct="1">
        <a:defRPr sz="2000" kern="1200">
          <a:solidFill>
            <a:schemeClr val="tx1"/>
          </a:solidFill>
          <a:latin typeface="+mn-lt"/>
          <a:ea typeface="+mn-ea"/>
          <a:cs typeface="+mn-cs"/>
        </a:defRPr>
      </a:lvl4pPr>
      <a:lvl5pPr marL="2031980" algn="l" defTabSz="1015990" rtl="0" eaLnBrk="1" latinLnBrk="0" hangingPunct="1">
        <a:defRPr sz="2000" kern="1200">
          <a:solidFill>
            <a:schemeClr val="tx1"/>
          </a:solidFill>
          <a:latin typeface="+mn-lt"/>
          <a:ea typeface="+mn-ea"/>
          <a:cs typeface="+mn-cs"/>
        </a:defRPr>
      </a:lvl5pPr>
      <a:lvl6pPr marL="2539975" algn="l" defTabSz="1015990" rtl="0" eaLnBrk="1" latinLnBrk="0" hangingPunct="1">
        <a:defRPr sz="2000" kern="1200">
          <a:solidFill>
            <a:schemeClr val="tx1"/>
          </a:solidFill>
          <a:latin typeface="+mn-lt"/>
          <a:ea typeface="+mn-ea"/>
          <a:cs typeface="+mn-cs"/>
        </a:defRPr>
      </a:lvl6pPr>
      <a:lvl7pPr marL="3047970" algn="l" defTabSz="1015990" rtl="0" eaLnBrk="1" latinLnBrk="0" hangingPunct="1">
        <a:defRPr sz="2000" kern="1200">
          <a:solidFill>
            <a:schemeClr val="tx1"/>
          </a:solidFill>
          <a:latin typeface="+mn-lt"/>
          <a:ea typeface="+mn-ea"/>
          <a:cs typeface="+mn-cs"/>
        </a:defRPr>
      </a:lvl7pPr>
      <a:lvl8pPr marL="3555964" algn="l" defTabSz="1015990" rtl="0" eaLnBrk="1" latinLnBrk="0" hangingPunct="1">
        <a:defRPr sz="2000" kern="1200">
          <a:solidFill>
            <a:schemeClr val="tx1"/>
          </a:solidFill>
          <a:latin typeface="+mn-lt"/>
          <a:ea typeface="+mn-ea"/>
          <a:cs typeface="+mn-cs"/>
        </a:defRPr>
      </a:lvl8pPr>
      <a:lvl9pPr marL="4063959" algn="l" defTabSz="1015990"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subTitle" idx="1"/>
          </p:nvPr>
        </p:nvSpPr>
        <p:spPr>
          <a:xfrm>
            <a:off x="1911648" y="6618312"/>
            <a:ext cx="7632848" cy="720080"/>
          </a:xfrm>
        </p:spPr>
        <p:txBody>
          <a:bodyPr lIns="0" tIns="0" rIns="0" bIns="0" anchor="ctr">
            <a:normAutofit fontScale="92500" lnSpcReduction="20000"/>
          </a:bodyPr>
          <a:lstStyle/>
          <a:p>
            <a:pPr algn="ctr" eaLnBrk="1" hangingPunct="1">
              <a:lnSpc>
                <a:spcPct val="95000"/>
              </a:lnSpc>
              <a:spcBef>
                <a:spcPct val="0"/>
              </a:spcBef>
            </a:pPr>
            <a:r>
              <a:rPr lang="en-US" sz="2000" dirty="0" err="1">
                <a:solidFill>
                  <a:srgbClr val="002060"/>
                </a:solidFill>
                <a:latin typeface="Arial" charset="0"/>
                <a:cs typeface="Arial" charset="0"/>
              </a:rPr>
              <a:t>Zheljana</a:t>
            </a:r>
            <a:r>
              <a:rPr lang="en-US" sz="2000" dirty="0">
                <a:solidFill>
                  <a:srgbClr val="002060"/>
                </a:solidFill>
                <a:latin typeface="Arial" charset="0"/>
                <a:cs typeface="Arial" charset="0"/>
              </a:rPr>
              <a:t> </a:t>
            </a:r>
            <a:r>
              <a:rPr lang="en-US" sz="2000" dirty="0" err="1">
                <a:solidFill>
                  <a:srgbClr val="002060"/>
                </a:solidFill>
                <a:latin typeface="Arial" charset="0"/>
                <a:cs typeface="Arial" charset="0"/>
              </a:rPr>
              <a:t>Peric</a:t>
            </a:r>
            <a:endParaRPr lang="en-US" sz="2000" dirty="0">
              <a:solidFill>
                <a:srgbClr val="002060"/>
              </a:solidFill>
              <a:latin typeface="Arial" charset="0"/>
              <a:cs typeface="Arial" charset="0"/>
            </a:endParaRPr>
          </a:p>
          <a:p>
            <a:pPr algn="ctr" eaLnBrk="1" hangingPunct="1">
              <a:lnSpc>
                <a:spcPct val="95000"/>
              </a:lnSpc>
              <a:spcBef>
                <a:spcPct val="0"/>
              </a:spcBef>
            </a:pPr>
            <a:r>
              <a:rPr lang="en-AU" sz="2000" dirty="0">
                <a:solidFill>
                  <a:srgbClr val="002060"/>
                </a:solidFill>
                <a:latin typeface="Arial" charset="0"/>
                <a:cs typeface="Arial" charset="0"/>
              </a:rPr>
              <a:t>The Centre for Studies in Religion and Theology </a:t>
            </a:r>
          </a:p>
          <a:p>
            <a:pPr algn="ctr" eaLnBrk="1" hangingPunct="1">
              <a:lnSpc>
                <a:spcPct val="95000"/>
              </a:lnSpc>
              <a:spcBef>
                <a:spcPct val="0"/>
              </a:spcBef>
            </a:pPr>
            <a:r>
              <a:rPr lang="en-US" sz="2000" dirty="0" err="1">
                <a:solidFill>
                  <a:srgbClr val="002060"/>
                </a:solidFill>
                <a:latin typeface="Arial" charset="0"/>
                <a:cs typeface="Arial" charset="0"/>
              </a:rPr>
              <a:t>Monash</a:t>
            </a:r>
            <a:r>
              <a:rPr lang="en-US" sz="2000" dirty="0">
                <a:solidFill>
                  <a:srgbClr val="002060"/>
                </a:solidFill>
                <a:latin typeface="Arial" charset="0"/>
                <a:cs typeface="Arial" charset="0"/>
              </a:rPr>
              <a:t> University.</a:t>
            </a:r>
          </a:p>
        </p:txBody>
      </p:sp>
      <p:sp>
        <p:nvSpPr>
          <p:cNvPr id="2050" name="Rectangle 1"/>
          <p:cNvSpPr>
            <a:spLocks noGrp="1" noChangeArrowheads="1"/>
          </p:cNvSpPr>
          <p:nvPr>
            <p:ph type="title"/>
          </p:nvPr>
        </p:nvSpPr>
        <p:spPr>
          <a:xfrm>
            <a:off x="-104576" y="425624"/>
            <a:ext cx="9937104" cy="1872208"/>
          </a:xfrm>
        </p:spPr>
        <p:txBody>
          <a:bodyPr lIns="0" tIns="0" rIns="0" bIns="0">
            <a:noAutofit/>
          </a:bodyPr>
          <a:lstStyle/>
          <a:p>
            <a:pPr algn="ctr"/>
            <a:r>
              <a:rPr lang="en-US"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Venus and Mars </a:t>
            </a:r>
            <a:r>
              <a:rPr lang="en-US"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are lovers</a:t>
            </a:r>
            <a:br>
              <a:rPr lang="en-US"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br>
            <a:r>
              <a:rPr lang="en-US"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So </a:t>
            </a:r>
            <a:r>
              <a:rPr lang="en-US"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why Weed Warriors?</a:t>
            </a:r>
            <a:r>
              <a:rPr lang="en-AU"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r>
            <a:br>
              <a:rPr lang="en-AU"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br>
            <a:r>
              <a:rPr lang="en-US" sz="4000" u="sng"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An Eco-Astrological </a:t>
            </a:r>
            <a:r>
              <a:rPr lang="en-US" sz="4000" u="sng"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exploration</a:t>
            </a:r>
            <a:endParaRPr lang="en-AU" sz="4000" u="sng"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05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9680" y="2750311"/>
            <a:ext cx="6585248" cy="3241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349322" y="6125289"/>
            <a:ext cx="2766527" cy="276999"/>
          </a:xfrm>
          <a:prstGeom prst="rect">
            <a:avLst/>
          </a:prstGeom>
          <a:noFill/>
        </p:spPr>
        <p:txBody>
          <a:bodyPr wrap="none" rtlCol="0">
            <a:spAutoFit/>
          </a:bodyPr>
          <a:lstStyle/>
          <a:p>
            <a:r>
              <a:rPr lang="en-AU" sz="1200" dirty="0" smtClean="0"/>
              <a:t>Mars and Venus 1620 - </a:t>
            </a:r>
            <a:r>
              <a:rPr lang="en-AU" sz="1200" dirty="0" err="1" smtClean="0"/>
              <a:t>Sisto</a:t>
            </a:r>
            <a:r>
              <a:rPr lang="en-AU" sz="1200" dirty="0" smtClean="0"/>
              <a:t> </a:t>
            </a:r>
            <a:r>
              <a:rPr lang="en-AU" sz="1200" dirty="0" err="1" smtClean="0"/>
              <a:t>Badalocchio</a:t>
            </a:r>
            <a:endParaRPr lang="en-AU" sz="12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386389"/>
            <a:ext cx="677863" cy="6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1"/>
          <p:cNvSpPr>
            <a:spLocks noGrp="1" noChangeArrowheads="1"/>
          </p:cNvSpPr>
          <p:nvPr>
            <p:ph type="title"/>
          </p:nvPr>
        </p:nvSpPr>
        <p:spPr>
          <a:xfrm>
            <a:off x="183456" y="358776"/>
            <a:ext cx="9752200" cy="1292226"/>
          </a:xfrm>
        </p:spPr>
        <p:txBody>
          <a:bodyPr lIns="0" tIns="0" rIns="0" bIns="0">
            <a:noAutofit/>
          </a:bodyPr>
          <a:lstStyle/>
          <a:p>
            <a:pPr algn="ctr">
              <a:lnSpc>
                <a:spcPct val="95000"/>
              </a:lnSpc>
            </a:pPr>
            <a:r>
              <a:rPr lang="en-US" sz="48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Consequences of the </a:t>
            </a:r>
            <a:r>
              <a:rPr lang="en-US" sz="4800" u="sng"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Warrior Archetype</a:t>
            </a:r>
          </a:p>
        </p:txBody>
      </p:sp>
      <p:sp>
        <p:nvSpPr>
          <p:cNvPr id="2" name="Rectangle 1"/>
          <p:cNvSpPr/>
          <p:nvPr/>
        </p:nvSpPr>
        <p:spPr>
          <a:xfrm>
            <a:off x="338932" y="1865784"/>
            <a:ext cx="9821068" cy="1320361"/>
          </a:xfrm>
          <a:prstGeom prst="rect">
            <a:avLst/>
          </a:prstGeom>
        </p:spPr>
        <p:txBody>
          <a:bodyPr wrap="square">
            <a:spAutoFit/>
          </a:bodyPr>
          <a:lstStyle/>
          <a:p>
            <a:pPr marL="571491" lvl="2" algn="ctr">
              <a:lnSpc>
                <a:spcPct val="95000"/>
              </a:lnSpc>
              <a:buClr>
                <a:srgbClr val="000000"/>
              </a:buClr>
              <a:buSzPct val="80000"/>
            </a:pPr>
            <a:r>
              <a:rPr lang="en-AU" sz="2800" dirty="0"/>
              <a:t>D</a:t>
            </a:r>
            <a:r>
              <a:rPr lang="en-AU" sz="2800" dirty="0" smtClean="0"/>
              <a:t>amage from exposure to 2,4-D herbicide (originally an ingredient of agent orange) in a corn field </a:t>
            </a:r>
          </a:p>
          <a:p>
            <a:pPr marL="571491" lvl="2" algn="ctr">
              <a:lnSpc>
                <a:spcPct val="95000"/>
              </a:lnSpc>
              <a:buClr>
                <a:srgbClr val="000000"/>
              </a:buClr>
              <a:buSzPct val="80000"/>
            </a:pPr>
            <a:r>
              <a:rPr lang="en-US" sz="2600" dirty="0" smtClean="0">
                <a:solidFill>
                  <a:srgbClr val="000000"/>
                </a:solidFill>
                <a:cs typeface="Times New Roman" pitchFamily="18" charset="0"/>
              </a:rPr>
              <a:t>Deformity in onion crops</a:t>
            </a:r>
          </a:p>
        </p:txBody>
      </p:sp>
      <p:pic>
        <p:nvPicPr>
          <p:cNvPr id="430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365" y="3293571"/>
            <a:ext cx="4113066" cy="3287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09399" y="6937517"/>
            <a:ext cx="3919552" cy="307777"/>
          </a:xfrm>
          <a:prstGeom prst="rect">
            <a:avLst/>
          </a:prstGeom>
          <a:noFill/>
        </p:spPr>
        <p:txBody>
          <a:bodyPr wrap="square" rtlCol="0">
            <a:spAutoFit/>
          </a:bodyPr>
          <a:lstStyle/>
          <a:p>
            <a:r>
              <a:rPr lang="en-AU" sz="1400" dirty="0" smtClean="0"/>
              <a:t>John </a:t>
            </a:r>
            <a:r>
              <a:rPr lang="en-AU" sz="1400" dirty="0" err="1" smtClean="0"/>
              <a:t>Kennicker</a:t>
            </a:r>
            <a:r>
              <a:rPr lang="en-AU" sz="1400" dirty="0" smtClean="0"/>
              <a:t>, Iowa State University Extension</a:t>
            </a:r>
            <a:endParaRPr lang="en-AU" sz="1400" dirty="0"/>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9356" y="3293571"/>
            <a:ext cx="4059842" cy="3287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279355" y="6919598"/>
            <a:ext cx="4060661" cy="523220"/>
          </a:xfrm>
          <a:prstGeom prst="rect">
            <a:avLst/>
          </a:prstGeom>
          <a:noFill/>
        </p:spPr>
        <p:txBody>
          <a:bodyPr wrap="square" rtlCol="0">
            <a:spAutoFit/>
          </a:bodyPr>
          <a:lstStyle/>
          <a:p>
            <a:pPr marL="0" lvl="2" algn="r"/>
            <a:r>
              <a:rPr lang="en-AU" sz="1400" dirty="0" err="1" smtClean="0"/>
              <a:t>Center</a:t>
            </a:r>
            <a:r>
              <a:rPr lang="en-AU" sz="1400" dirty="0" smtClean="0"/>
              <a:t> </a:t>
            </a:r>
            <a:r>
              <a:rPr lang="en-AU" sz="1400" dirty="0"/>
              <a:t>for Invasive Species and Ecosystem </a:t>
            </a:r>
            <a:r>
              <a:rPr lang="en-AU" sz="1400" dirty="0" smtClean="0"/>
              <a:t>Health </a:t>
            </a:r>
          </a:p>
          <a:p>
            <a:pPr marL="0" lvl="2" algn="r"/>
            <a:r>
              <a:rPr lang="en-AU" sz="1400" dirty="0" smtClean="0"/>
              <a:t>University </a:t>
            </a:r>
            <a:r>
              <a:rPr lang="en-AU" sz="1400" dirty="0"/>
              <a:t>of </a:t>
            </a:r>
            <a:r>
              <a:rPr lang="en-AU" sz="1400" dirty="0" smtClean="0"/>
              <a:t>Georgia</a:t>
            </a:r>
            <a:endParaRPr lang="en-AU" dirty="0"/>
          </a:p>
        </p:txBody>
      </p:sp>
    </p:spTree>
    <p:extLst>
      <p:ext uri="{BB962C8B-B14F-4D97-AF65-F5344CB8AC3E}">
        <p14:creationId xmlns:p14="http://schemas.microsoft.com/office/powerpoint/2010/main" val="41087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386389"/>
            <a:ext cx="677863" cy="6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1"/>
          <p:cNvSpPr>
            <a:spLocks noGrp="1" noChangeArrowheads="1"/>
          </p:cNvSpPr>
          <p:nvPr>
            <p:ph type="title"/>
          </p:nvPr>
        </p:nvSpPr>
        <p:spPr>
          <a:xfrm>
            <a:off x="1060450" y="358776"/>
            <a:ext cx="8547100" cy="1292226"/>
          </a:xfrm>
        </p:spPr>
        <p:txBody>
          <a:bodyPr lIns="0" tIns="0" rIns="0" bIns="0">
            <a:normAutofit/>
          </a:bodyPr>
          <a:lstStyle/>
          <a:p>
            <a:pPr algn="ctr">
              <a:lnSpc>
                <a:spcPct val="95000"/>
              </a:lnSpc>
            </a:pPr>
            <a:r>
              <a:rPr lang="en-US" sz="4800" u="sng"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Herbicide Spray Drift</a:t>
            </a:r>
          </a:p>
        </p:txBody>
      </p:sp>
      <p:sp>
        <p:nvSpPr>
          <p:cNvPr id="2" name="Rectangle 1"/>
          <p:cNvSpPr/>
          <p:nvPr/>
        </p:nvSpPr>
        <p:spPr>
          <a:xfrm>
            <a:off x="338932" y="1972959"/>
            <a:ext cx="9821068" cy="837922"/>
          </a:xfrm>
          <a:prstGeom prst="rect">
            <a:avLst/>
          </a:prstGeom>
        </p:spPr>
        <p:txBody>
          <a:bodyPr wrap="square">
            <a:spAutoFit/>
          </a:bodyPr>
          <a:lstStyle/>
          <a:p>
            <a:pPr marL="571491" lvl="2">
              <a:lnSpc>
                <a:spcPct val="95000"/>
              </a:lnSpc>
              <a:buClr>
                <a:srgbClr val="000000"/>
              </a:buClr>
              <a:buSzPct val="80000"/>
            </a:pPr>
            <a:r>
              <a:rPr lang="en-AU" sz="2600" dirty="0" smtClean="0">
                <a:cs typeface="Times New Roman" pitchFamily="18" charset="0"/>
              </a:rPr>
              <a:t>Roundup herbicide linked to Parkinson’s-related brain damage</a:t>
            </a:r>
          </a:p>
          <a:p>
            <a:pPr lvl="2" indent="-342900">
              <a:lnSpc>
                <a:spcPct val="95000"/>
              </a:lnSpc>
              <a:buClr>
                <a:srgbClr val="000000"/>
              </a:buClr>
              <a:buSzPct val="80000"/>
              <a:buFont typeface="Arial" pitchFamily="34" charset="0"/>
              <a:buChar char="•"/>
            </a:pPr>
            <a:endParaRPr lang="en-US" sz="2500" dirty="0" smtClean="0">
              <a:solidFill>
                <a:srgbClr val="000000"/>
              </a:solidFill>
              <a:latin typeface="Arial" charset="0"/>
            </a:endParaRPr>
          </a:p>
        </p:txBody>
      </p:sp>
      <p:sp>
        <p:nvSpPr>
          <p:cNvPr id="4" name="TextBox 3"/>
          <p:cNvSpPr txBox="1"/>
          <p:nvPr/>
        </p:nvSpPr>
        <p:spPr>
          <a:xfrm>
            <a:off x="7588462" y="7098128"/>
            <a:ext cx="2270173" cy="307777"/>
          </a:xfrm>
          <a:prstGeom prst="rect">
            <a:avLst/>
          </a:prstGeom>
          <a:noFill/>
        </p:spPr>
        <p:txBody>
          <a:bodyPr wrap="none" rtlCol="0">
            <a:spAutoFit/>
          </a:bodyPr>
          <a:lstStyle/>
          <a:p>
            <a:r>
              <a:rPr lang="en-US" sz="1400" dirty="0" smtClean="0"/>
              <a:t>Anne Sewell, Digital Journal</a:t>
            </a:r>
            <a:endParaRPr lang="en-AU" sz="1400"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1648" y="2805103"/>
            <a:ext cx="6455942" cy="4161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5856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386389"/>
            <a:ext cx="677863" cy="6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1"/>
          <p:cNvSpPr>
            <a:spLocks noGrp="1" noChangeArrowheads="1"/>
          </p:cNvSpPr>
          <p:nvPr>
            <p:ph type="title"/>
          </p:nvPr>
        </p:nvSpPr>
        <p:spPr>
          <a:xfrm>
            <a:off x="1060450" y="358776"/>
            <a:ext cx="8547100" cy="1292226"/>
          </a:xfrm>
        </p:spPr>
        <p:txBody>
          <a:bodyPr lIns="0" tIns="0" rIns="0" bIns="0">
            <a:noAutofit/>
          </a:bodyPr>
          <a:lstStyle/>
          <a:p>
            <a:pPr algn="ctr">
              <a:lnSpc>
                <a:spcPct val="95000"/>
              </a:lnSpc>
            </a:pPr>
            <a:r>
              <a:rPr lang="en-US" sz="4800" u="sng"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Herbicide Damage </a:t>
            </a:r>
            <a:r>
              <a:rPr lang="en-US" sz="4800" u="sng"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to Trees</a:t>
            </a:r>
          </a:p>
        </p:txBody>
      </p:sp>
      <p:sp>
        <p:nvSpPr>
          <p:cNvPr id="2" name="Rectangle 1"/>
          <p:cNvSpPr/>
          <p:nvPr/>
        </p:nvSpPr>
        <p:spPr>
          <a:xfrm>
            <a:off x="209010" y="2138129"/>
            <a:ext cx="4935983" cy="852541"/>
          </a:xfrm>
          <a:prstGeom prst="rect">
            <a:avLst/>
          </a:prstGeom>
        </p:spPr>
        <p:txBody>
          <a:bodyPr wrap="square">
            <a:spAutoFit/>
          </a:bodyPr>
          <a:lstStyle/>
          <a:p>
            <a:pPr marL="571491" lvl="2">
              <a:lnSpc>
                <a:spcPct val="95000"/>
              </a:lnSpc>
              <a:buClr>
                <a:srgbClr val="000000"/>
              </a:buClr>
              <a:buSzPct val="80000"/>
            </a:pPr>
            <a:r>
              <a:rPr lang="en-AU" sz="2600" dirty="0" smtClean="0"/>
              <a:t>Drift from sagebrush spraying 2,4-D</a:t>
            </a:r>
            <a:endParaRPr lang="en-US" sz="2500" dirty="0" smtClean="0">
              <a:solidFill>
                <a:srgbClr val="000000"/>
              </a:solidFill>
              <a:latin typeface="Arial" charset="0"/>
            </a:endParaRPr>
          </a:p>
        </p:txBody>
      </p:sp>
      <p:sp>
        <p:nvSpPr>
          <p:cNvPr id="3" name="TextBox 2"/>
          <p:cNvSpPr txBox="1"/>
          <p:nvPr/>
        </p:nvSpPr>
        <p:spPr>
          <a:xfrm>
            <a:off x="5546801" y="2132665"/>
            <a:ext cx="4105611" cy="1292662"/>
          </a:xfrm>
          <a:prstGeom prst="rect">
            <a:avLst/>
          </a:prstGeom>
          <a:noFill/>
        </p:spPr>
        <p:txBody>
          <a:bodyPr wrap="none" rtlCol="0">
            <a:spAutoFit/>
          </a:bodyPr>
          <a:lstStyle/>
          <a:p>
            <a:r>
              <a:rPr lang="en-AU" sz="2600" dirty="0" smtClean="0">
                <a:effectLst/>
              </a:rPr>
              <a:t>Herbicide damage caused by </a:t>
            </a:r>
          </a:p>
          <a:p>
            <a:r>
              <a:rPr lang="en-AU" sz="2600" dirty="0" smtClean="0">
                <a:effectLst/>
              </a:rPr>
              <a:t>2,4-D</a:t>
            </a:r>
            <a:endParaRPr lang="en-AU" sz="2600" dirty="0" smtClean="0"/>
          </a:p>
          <a:p>
            <a:endParaRPr lang="en-AU" sz="2600" dirty="0"/>
          </a:p>
        </p:txBody>
      </p:sp>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580" y="3185032"/>
            <a:ext cx="4380397" cy="2920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5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6970" y="3221970"/>
            <a:ext cx="3798888" cy="284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479600" y="7620000"/>
            <a:ext cx="8680400" cy="461665"/>
          </a:xfrm>
          <a:prstGeom prst="rect">
            <a:avLst/>
          </a:prstGeom>
          <a:noFill/>
        </p:spPr>
        <p:txBody>
          <a:bodyPr wrap="square" rtlCol="0">
            <a:spAutoFit/>
          </a:bodyPr>
          <a:lstStyle/>
          <a:p>
            <a:endParaRPr lang="en-AU" dirty="0"/>
          </a:p>
        </p:txBody>
      </p:sp>
      <p:sp>
        <p:nvSpPr>
          <p:cNvPr id="5" name="Rectangle 4"/>
          <p:cNvSpPr/>
          <p:nvPr/>
        </p:nvSpPr>
        <p:spPr>
          <a:xfrm>
            <a:off x="183456" y="6330281"/>
            <a:ext cx="5013758" cy="553998"/>
          </a:xfrm>
          <a:prstGeom prst="rect">
            <a:avLst/>
          </a:prstGeom>
        </p:spPr>
        <p:txBody>
          <a:bodyPr wrap="square">
            <a:spAutoFit/>
          </a:bodyPr>
          <a:lstStyle/>
          <a:p>
            <a:pPr lvl="0" algn="r"/>
            <a:r>
              <a:rPr lang="en-AU" sz="1600" dirty="0">
                <a:solidFill>
                  <a:prstClr val="black"/>
                </a:solidFill>
              </a:rPr>
              <a:t>F</a:t>
            </a:r>
            <a:r>
              <a:rPr lang="en-AU" sz="1400" dirty="0">
                <a:solidFill>
                  <a:prstClr val="black"/>
                </a:solidFill>
              </a:rPr>
              <a:t>orestry Images - </a:t>
            </a:r>
            <a:r>
              <a:rPr lang="en-AU" sz="1400" dirty="0" err="1">
                <a:solidFill>
                  <a:prstClr val="black"/>
                </a:solidFill>
              </a:rPr>
              <a:t>Center</a:t>
            </a:r>
            <a:r>
              <a:rPr lang="en-AU" sz="1400" dirty="0">
                <a:solidFill>
                  <a:prstClr val="black"/>
                </a:solidFill>
              </a:rPr>
              <a:t> for Invasive Species and Ecosystem Health, </a:t>
            </a:r>
            <a:r>
              <a:rPr lang="en-AU" sz="1400" dirty="0" smtClean="0">
                <a:solidFill>
                  <a:prstClr val="black"/>
                </a:solidFill>
              </a:rPr>
              <a:t>College </a:t>
            </a:r>
            <a:r>
              <a:rPr lang="en-AU" sz="1400" dirty="0">
                <a:solidFill>
                  <a:prstClr val="black"/>
                </a:solidFill>
              </a:rPr>
              <a:t>of Agricultural and Environmental Sciences</a:t>
            </a:r>
          </a:p>
        </p:txBody>
      </p:sp>
      <p:sp>
        <p:nvSpPr>
          <p:cNvPr id="7" name="TextBox 6"/>
          <p:cNvSpPr txBox="1"/>
          <p:nvPr/>
        </p:nvSpPr>
        <p:spPr>
          <a:xfrm>
            <a:off x="6877248" y="6453391"/>
            <a:ext cx="1741182" cy="307777"/>
          </a:xfrm>
          <a:prstGeom prst="rect">
            <a:avLst/>
          </a:prstGeom>
          <a:noFill/>
        </p:spPr>
        <p:txBody>
          <a:bodyPr wrap="none" rtlCol="0">
            <a:spAutoFit/>
          </a:bodyPr>
          <a:lstStyle/>
          <a:p>
            <a:r>
              <a:rPr lang="en-AU" sz="1400" dirty="0" smtClean="0">
                <a:effectLst/>
              </a:rPr>
              <a:t>Utah State University</a:t>
            </a:r>
            <a:endParaRPr lang="en-AU" sz="1400" dirty="0" smtClean="0"/>
          </a:p>
        </p:txBody>
      </p:sp>
    </p:spTree>
    <p:extLst>
      <p:ext uri="{BB962C8B-B14F-4D97-AF65-F5344CB8AC3E}">
        <p14:creationId xmlns:p14="http://schemas.microsoft.com/office/powerpoint/2010/main" val="3551265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386389"/>
            <a:ext cx="677863" cy="6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1"/>
          <p:cNvSpPr>
            <a:spLocks noGrp="1" noChangeArrowheads="1"/>
          </p:cNvSpPr>
          <p:nvPr>
            <p:ph type="title"/>
          </p:nvPr>
        </p:nvSpPr>
        <p:spPr>
          <a:xfrm>
            <a:off x="1060450" y="358776"/>
            <a:ext cx="8547100" cy="1292226"/>
          </a:xfrm>
        </p:spPr>
        <p:txBody>
          <a:bodyPr lIns="0" tIns="0" rIns="0" bIns="0">
            <a:noAutofit/>
          </a:bodyPr>
          <a:lstStyle/>
          <a:p>
            <a:pPr algn="ctr">
              <a:lnSpc>
                <a:spcPct val="95000"/>
              </a:lnSpc>
            </a:pPr>
            <a:r>
              <a:rPr lang="en-AU" sz="48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Herbicides damage </a:t>
            </a:r>
            <a:r>
              <a:rPr lang="en-AU" sz="4800"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fish &amp; </a:t>
            </a:r>
            <a:r>
              <a:rPr lang="en-AU" sz="4800" u="sng"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Waterways</a:t>
            </a:r>
            <a:endParaRPr lang="en-US" sz="4800" u="sng"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 name="Rectangle 1"/>
          <p:cNvSpPr/>
          <p:nvPr/>
        </p:nvSpPr>
        <p:spPr>
          <a:xfrm>
            <a:off x="2794816" y="6971170"/>
            <a:ext cx="2952328" cy="297004"/>
          </a:xfrm>
          <a:prstGeom prst="rect">
            <a:avLst/>
          </a:prstGeom>
        </p:spPr>
        <p:txBody>
          <a:bodyPr wrap="square">
            <a:spAutoFit/>
          </a:bodyPr>
          <a:lstStyle/>
          <a:p>
            <a:pPr marL="571491" lvl="2">
              <a:lnSpc>
                <a:spcPct val="95000"/>
              </a:lnSpc>
              <a:buClr>
                <a:srgbClr val="000000"/>
              </a:buClr>
              <a:buSzPct val="80000"/>
            </a:pPr>
            <a:r>
              <a:rPr lang="en-AU" sz="1400" dirty="0" smtClean="0"/>
              <a:t>Jaime Lopez Costa Rica</a:t>
            </a:r>
          </a:p>
        </p:txBody>
      </p:sp>
      <p:pic>
        <p:nvPicPr>
          <p:cNvPr id="460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370" y="2225824"/>
            <a:ext cx="4465666" cy="4580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440040" y="3269414"/>
            <a:ext cx="4361308" cy="2092881"/>
          </a:xfrm>
          <a:prstGeom prst="rect">
            <a:avLst/>
          </a:prstGeom>
          <a:noFill/>
        </p:spPr>
        <p:txBody>
          <a:bodyPr wrap="square" rtlCol="0">
            <a:spAutoFit/>
          </a:bodyPr>
          <a:lstStyle/>
          <a:p>
            <a:r>
              <a:rPr lang="en-AU" sz="2600" dirty="0" smtClean="0"/>
              <a:t>‘…agrochemical pesticides and herbicides in the waters of two rivers in Costa Rica … is suspected to be behind massive slaughters of aquatic life.’</a:t>
            </a:r>
            <a:endParaRPr lang="en-AU" sz="2600" dirty="0"/>
          </a:p>
        </p:txBody>
      </p:sp>
    </p:spTree>
    <p:extLst>
      <p:ext uri="{BB962C8B-B14F-4D97-AF65-F5344CB8AC3E}">
        <p14:creationId xmlns:p14="http://schemas.microsoft.com/office/powerpoint/2010/main" val="3444338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386389"/>
            <a:ext cx="677863" cy="6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1"/>
          <p:cNvSpPr>
            <a:spLocks noGrp="1" noChangeArrowheads="1"/>
          </p:cNvSpPr>
          <p:nvPr>
            <p:ph type="title"/>
          </p:nvPr>
        </p:nvSpPr>
        <p:spPr>
          <a:xfrm>
            <a:off x="899408" y="569640"/>
            <a:ext cx="8916094" cy="1169988"/>
          </a:xfrm>
        </p:spPr>
        <p:txBody>
          <a:bodyPr lIns="0" tIns="0" rIns="0" bIns="0">
            <a:noAutofit/>
          </a:bodyPr>
          <a:lstStyle/>
          <a:p>
            <a:pPr algn="ctr" eaLnBrk="1" hangingPunct="1">
              <a:lnSpc>
                <a:spcPct val="95000"/>
              </a:lnSpc>
            </a:pPr>
            <a:r>
              <a:rPr lang="en-US" sz="4800"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weeds fight back</a:t>
            </a:r>
            <a:r>
              <a:rPr lang="en-US" sz="4800" u="sng"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r>
            <a:br>
              <a:rPr lang="en-US" sz="4800" u="sng"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br>
            <a:r>
              <a:rPr lang="en-US" sz="4800" u="sng"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Herbicidal </a:t>
            </a:r>
            <a:r>
              <a:rPr lang="en-US" sz="4800" u="sng"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resistance</a:t>
            </a:r>
            <a:endParaRPr lang="en-US" sz="4800" u="sng"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9680" y="2441848"/>
            <a:ext cx="6224807" cy="4149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960320" y="6834336"/>
            <a:ext cx="1886542" cy="338554"/>
          </a:xfrm>
          <a:prstGeom prst="rect">
            <a:avLst/>
          </a:prstGeom>
          <a:noFill/>
        </p:spPr>
        <p:txBody>
          <a:bodyPr wrap="none" rtlCol="0">
            <a:spAutoFit/>
          </a:bodyPr>
          <a:lstStyle/>
          <a:p>
            <a:r>
              <a:rPr lang="en-AU" sz="1600" dirty="0"/>
              <a:t>Cactus </a:t>
            </a:r>
            <a:r>
              <a:rPr lang="en-AU" sz="1600" dirty="0" smtClean="0"/>
              <a:t>Thorns, 2012</a:t>
            </a:r>
            <a:endParaRPr lang="en-AU" sz="1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386389"/>
            <a:ext cx="677863" cy="6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1"/>
          <p:cNvSpPr>
            <a:spLocks noGrp="1" noChangeArrowheads="1"/>
          </p:cNvSpPr>
          <p:nvPr>
            <p:ph type="title"/>
          </p:nvPr>
        </p:nvSpPr>
        <p:spPr>
          <a:xfrm>
            <a:off x="1060450" y="358776"/>
            <a:ext cx="8547100" cy="1169988"/>
          </a:xfrm>
        </p:spPr>
        <p:txBody>
          <a:bodyPr lIns="0" tIns="0" rIns="0" bIns="0">
            <a:normAutofit/>
          </a:bodyPr>
          <a:lstStyle/>
          <a:p>
            <a:pPr eaLnBrk="1" hangingPunct="1">
              <a:lnSpc>
                <a:spcPct val="95000"/>
              </a:lnSpc>
            </a:pPr>
            <a:r>
              <a:rPr lang="en-US" sz="4800" u="sng"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Stop the War on Weeds</a:t>
            </a:r>
          </a:p>
        </p:txBody>
      </p:sp>
      <p:pic>
        <p:nvPicPr>
          <p:cNvPr id="1843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5276" y="1798638"/>
            <a:ext cx="5610226" cy="561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386389"/>
            <a:ext cx="677863" cy="6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1"/>
          <p:cNvSpPr>
            <a:spLocks noGrp="1" noChangeArrowheads="1"/>
          </p:cNvSpPr>
          <p:nvPr>
            <p:ph type="title"/>
          </p:nvPr>
        </p:nvSpPr>
        <p:spPr>
          <a:xfrm>
            <a:off x="1021215" y="425624"/>
            <a:ext cx="8547100" cy="1169988"/>
          </a:xfrm>
        </p:spPr>
        <p:txBody>
          <a:bodyPr lIns="0" tIns="0" rIns="0" bIns="0">
            <a:noAutofit/>
          </a:bodyPr>
          <a:lstStyle/>
          <a:p>
            <a:pPr algn="ctr">
              <a:lnSpc>
                <a:spcPct val="95000"/>
              </a:lnSpc>
            </a:pPr>
            <a:r>
              <a:rPr lang="en-US" sz="48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Venus the archetype of </a:t>
            </a:r>
            <a:r>
              <a:rPr lang="en-US" sz="4800" u="sng"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Love</a:t>
            </a:r>
          </a:p>
        </p:txBody>
      </p:sp>
      <p:pic>
        <p:nvPicPr>
          <p:cNvPr id="5" name="Picture 4" descr="Aphrodi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7469" y="2729880"/>
            <a:ext cx="4313254" cy="3412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77864" y="1796098"/>
            <a:ext cx="8654385" cy="1261884"/>
          </a:xfrm>
          <a:prstGeom prst="rect">
            <a:avLst/>
          </a:prstGeom>
          <a:noFill/>
        </p:spPr>
        <p:txBody>
          <a:bodyPr wrap="square" rtlCol="0">
            <a:spAutoFit/>
          </a:bodyPr>
          <a:lstStyle/>
          <a:p>
            <a:pPr algn="ctr"/>
            <a:r>
              <a:rPr lang="en-US" sz="2600" dirty="0" smtClean="0"/>
              <a:t>Astrologically the planet Venus is embodied in both men and women as the Feminine/Yin principle of:</a:t>
            </a:r>
          </a:p>
          <a:p>
            <a:endParaRPr lang="en-AU" dirty="0"/>
          </a:p>
        </p:txBody>
      </p:sp>
      <p:sp>
        <p:nvSpPr>
          <p:cNvPr id="3" name="TextBox 2"/>
          <p:cNvSpPr txBox="1"/>
          <p:nvPr/>
        </p:nvSpPr>
        <p:spPr>
          <a:xfrm>
            <a:off x="201286" y="2811174"/>
            <a:ext cx="7090640" cy="3662541"/>
          </a:xfrm>
          <a:prstGeom prst="rect">
            <a:avLst/>
          </a:prstGeom>
          <a:noFill/>
        </p:spPr>
        <p:txBody>
          <a:bodyPr wrap="square" rtlCol="0">
            <a:spAutoFit/>
          </a:bodyPr>
          <a:lstStyle/>
          <a:p>
            <a:r>
              <a:rPr lang="en-AU" sz="2600" dirty="0" smtClean="0"/>
              <a:t>Love Union &amp; Attraction</a:t>
            </a:r>
          </a:p>
          <a:p>
            <a:endParaRPr lang="en-AU" sz="1400" dirty="0" smtClean="0"/>
          </a:p>
          <a:p>
            <a:r>
              <a:rPr lang="en-AU" sz="2600" dirty="0" smtClean="0"/>
              <a:t>Understanding, Peace &amp; Harmony</a:t>
            </a:r>
          </a:p>
          <a:p>
            <a:endParaRPr lang="en-AU" sz="1400" dirty="0" smtClean="0"/>
          </a:p>
          <a:p>
            <a:r>
              <a:rPr lang="en-AU" sz="2600" dirty="0" smtClean="0"/>
              <a:t>Planets, flowers, the earth  </a:t>
            </a:r>
          </a:p>
          <a:p>
            <a:endParaRPr lang="en-AU" sz="1400" dirty="0" smtClean="0"/>
          </a:p>
          <a:p>
            <a:r>
              <a:rPr lang="en-AU" sz="2600" dirty="0" smtClean="0"/>
              <a:t>‘Gardens – as s a metaphor of living </a:t>
            </a:r>
          </a:p>
          <a:p>
            <a:pPr lvl="1"/>
            <a:r>
              <a:rPr lang="en-AU" sz="2600" dirty="0" smtClean="0"/>
              <a:t>&amp;loving</a:t>
            </a:r>
            <a:endParaRPr lang="en-US" sz="2600" dirty="0" smtClean="0"/>
          </a:p>
          <a:p>
            <a:endParaRPr lang="en-US" sz="1400" dirty="0" smtClean="0"/>
          </a:p>
          <a:p>
            <a:r>
              <a:rPr lang="en-US" sz="2600" dirty="0" smtClean="0"/>
              <a:t>‘The redemptive power of Beauty’       </a:t>
            </a:r>
            <a:r>
              <a:rPr lang="en-US" sz="1600" dirty="0" smtClean="0"/>
              <a:t>       </a:t>
            </a:r>
          </a:p>
          <a:p>
            <a:r>
              <a:rPr lang="en-US" sz="1600" dirty="0"/>
              <a:t>	</a:t>
            </a:r>
            <a:r>
              <a:rPr lang="en-US" sz="1600" dirty="0" smtClean="0"/>
              <a:t>		</a:t>
            </a:r>
            <a:endParaRPr lang="en-US" sz="1600" dirty="0"/>
          </a:p>
        </p:txBody>
      </p:sp>
      <p:sp>
        <p:nvSpPr>
          <p:cNvPr id="4" name="TextBox 3"/>
          <p:cNvSpPr txBox="1"/>
          <p:nvPr/>
        </p:nvSpPr>
        <p:spPr>
          <a:xfrm>
            <a:off x="5104308" y="6258272"/>
            <a:ext cx="4969374" cy="307777"/>
          </a:xfrm>
          <a:prstGeom prst="rect">
            <a:avLst/>
          </a:prstGeom>
          <a:noFill/>
        </p:spPr>
        <p:txBody>
          <a:bodyPr wrap="none" rtlCol="0">
            <a:spAutoFit/>
          </a:bodyPr>
          <a:lstStyle/>
          <a:p>
            <a:r>
              <a:rPr lang="it-IT" sz="1400" dirty="0" smtClean="0"/>
              <a:t>Aphrodite and Eros by Giovanni Antonio Pellegrini (1675 - 1741) </a:t>
            </a:r>
            <a:endParaRPr lang="en-AU" sz="1400" dirty="0"/>
          </a:p>
        </p:txBody>
      </p:sp>
      <p:sp>
        <p:nvSpPr>
          <p:cNvPr id="7" name="TextBox 6"/>
          <p:cNvSpPr txBox="1"/>
          <p:nvPr/>
        </p:nvSpPr>
        <p:spPr>
          <a:xfrm>
            <a:off x="1442753" y="6727448"/>
            <a:ext cx="7932813" cy="492443"/>
          </a:xfrm>
          <a:prstGeom prst="rect">
            <a:avLst/>
          </a:prstGeom>
          <a:noFill/>
        </p:spPr>
        <p:txBody>
          <a:bodyPr wrap="none" rtlCol="0">
            <a:spAutoFit/>
          </a:bodyPr>
          <a:lstStyle/>
          <a:p>
            <a:r>
              <a:rPr lang="en-AU" sz="2600" dirty="0" smtClean="0"/>
              <a:t>Venus is our ability to ‘turn a weed’ into a beneficial herb.</a:t>
            </a:r>
            <a:endParaRPr lang="en-AU" sz="2600" dirty="0"/>
          </a:p>
        </p:txBody>
      </p:sp>
    </p:spTree>
    <p:extLst>
      <p:ext uri="{BB962C8B-B14F-4D97-AF65-F5344CB8AC3E}">
        <p14:creationId xmlns:p14="http://schemas.microsoft.com/office/powerpoint/2010/main" val="1297491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386389"/>
            <a:ext cx="677863" cy="6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1"/>
          <p:cNvSpPr>
            <a:spLocks noGrp="1" noChangeArrowheads="1"/>
          </p:cNvSpPr>
          <p:nvPr>
            <p:ph type="title"/>
          </p:nvPr>
        </p:nvSpPr>
        <p:spPr>
          <a:xfrm>
            <a:off x="1105372" y="353616"/>
            <a:ext cx="8547100" cy="1169988"/>
          </a:xfrm>
        </p:spPr>
        <p:txBody>
          <a:bodyPr lIns="0" tIns="0" rIns="0" bIns="0">
            <a:noAutofit/>
          </a:bodyPr>
          <a:lstStyle/>
          <a:p>
            <a:pPr algn="ctr" eaLnBrk="1" hangingPunct="1">
              <a:lnSpc>
                <a:spcPct val="95000"/>
              </a:lnSpc>
            </a:pPr>
            <a:r>
              <a:rPr lang="en-US" sz="4800" u="sng"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Possible consequences</a:t>
            </a:r>
            <a:endParaRPr lang="en-US" sz="4800" u="sng"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TextBox 2"/>
          <p:cNvSpPr txBox="1"/>
          <p:nvPr/>
        </p:nvSpPr>
        <p:spPr>
          <a:xfrm>
            <a:off x="6664176" y="6877559"/>
            <a:ext cx="3243831" cy="307777"/>
          </a:xfrm>
          <a:prstGeom prst="rect">
            <a:avLst/>
          </a:prstGeom>
          <a:noFill/>
        </p:spPr>
        <p:txBody>
          <a:bodyPr wrap="square" rtlCol="0">
            <a:spAutoFit/>
          </a:bodyPr>
          <a:lstStyle/>
          <a:p>
            <a:r>
              <a:rPr lang="en-AU" sz="1400" dirty="0" smtClean="0"/>
              <a:t>Venus and Cupid. Signed J  Bernard, 1933</a:t>
            </a:r>
            <a:endParaRPr lang="en-AU" sz="1400" dirty="0"/>
          </a:p>
        </p:txBody>
      </p:sp>
      <p:pic>
        <p:nvPicPr>
          <p:cNvPr id="2048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1846" y="2225824"/>
            <a:ext cx="5263375" cy="4337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386389"/>
            <a:ext cx="677863" cy="6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1"/>
          <p:cNvSpPr>
            <a:spLocks noGrp="1" noChangeArrowheads="1"/>
          </p:cNvSpPr>
          <p:nvPr>
            <p:ph type="title"/>
          </p:nvPr>
        </p:nvSpPr>
        <p:spPr>
          <a:xfrm>
            <a:off x="1060450" y="358776"/>
            <a:ext cx="8547100" cy="1169988"/>
          </a:xfrm>
        </p:spPr>
        <p:txBody>
          <a:bodyPr lIns="0" tIns="0" rIns="0" bIns="0">
            <a:normAutofit/>
          </a:bodyPr>
          <a:lstStyle/>
          <a:p>
            <a:pPr eaLnBrk="1" hangingPunct="1">
              <a:lnSpc>
                <a:spcPct val="95000"/>
              </a:lnSpc>
            </a:pPr>
            <a:r>
              <a:rPr lang="en-US" sz="4800" u="sng"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Understanding Weeds</a:t>
            </a:r>
            <a:r>
              <a:rPr lang="en-US" sz="48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p>
        </p:txBody>
      </p:sp>
      <p:sp>
        <p:nvSpPr>
          <p:cNvPr id="20485" name="TextBox 1"/>
          <p:cNvSpPr txBox="1">
            <a:spLocks noChangeArrowheads="1"/>
          </p:cNvSpPr>
          <p:nvPr/>
        </p:nvSpPr>
        <p:spPr bwMode="auto">
          <a:xfrm>
            <a:off x="1479551" y="6473826"/>
            <a:ext cx="842486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tIns="45720" rIns="91439" bIns="4572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600" dirty="0" smtClean="0"/>
              <a:t>Weeds can tell your about soil chemistry.</a:t>
            </a:r>
          </a:p>
          <a:p>
            <a:pPr algn="ctr" eaLnBrk="1" hangingPunct="1"/>
            <a:r>
              <a:rPr lang="en-US" sz="2600" dirty="0" smtClean="0"/>
              <a:t>Buttercups, dandelions and onion grass thrive in acidic soil.</a:t>
            </a:r>
            <a:endParaRPr lang="en-AU" sz="2600" dirty="0"/>
          </a:p>
        </p:txBody>
      </p:sp>
      <p:pic>
        <p:nvPicPr>
          <p:cNvPr id="2048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4151" y="2369840"/>
            <a:ext cx="6291699" cy="3871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991769" y="1754933"/>
            <a:ext cx="4896544" cy="861774"/>
          </a:xfrm>
          <a:prstGeom prst="rect">
            <a:avLst/>
          </a:prstGeom>
          <a:noFill/>
        </p:spPr>
        <p:txBody>
          <a:bodyPr wrap="square" rtlCol="0">
            <a:spAutoFit/>
          </a:bodyPr>
          <a:lstStyle/>
          <a:p>
            <a:r>
              <a:rPr lang="en-US" sz="2600" dirty="0" smtClean="0"/>
              <a:t>What is the purpose of weeds?</a:t>
            </a:r>
          </a:p>
          <a:p>
            <a:endParaRPr lang="en-AU" dirty="0"/>
          </a:p>
        </p:txBody>
      </p:sp>
    </p:spTree>
    <p:extLst>
      <p:ext uri="{BB962C8B-B14F-4D97-AF65-F5344CB8AC3E}">
        <p14:creationId xmlns:p14="http://schemas.microsoft.com/office/powerpoint/2010/main" val="4099480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1"/>
          <p:cNvSpPr>
            <a:spLocks noGrp="1" noChangeArrowheads="1"/>
          </p:cNvSpPr>
          <p:nvPr>
            <p:ph type="title"/>
          </p:nvPr>
        </p:nvSpPr>
        <p:spPr>
          <a:xfrm>
            <a:off x="1060450" y="358776"/>
            <a:ext cx="8547100" cy="1169988"/>
          </a:xfrm>
        </p:spPr>
        <p:txBody>
          <a:bodyPr lIns="0" tIns="0" rIns="0" bIns="0">
            <a:normAutofit/>
          </a:bodyPr>
          <a:lstStyle/>
          <a:p>
            <a:pPr eaLnBrk="1" hangingPunct="1">
              <a:lnSpc>
                <a:spcPct val="95000"/>
              </a:lnSpc>
            </a:pPr>
            <a:r>
              <a:rPr lang="en-US" sz="4800" u="sng"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Weeds as resource</a:t>
            </a:r>
            <a:endParaRPr lang="en-US" sz="4800" u="sng"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0485" name="TextBox 1"/>
          <p:cNvSpPr txBox="1">
            <a:spLocks noChangeArrowheads="1"/>
          </p:cNvSpPr>
          <p:nvPr/>
        </p:nvSpPr>
        <p:spPr bwMode="auto">
          <a:xfrm>
            <a:off x="1335584" y="1656330"/>
            <a:ext cx="662473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9" tIns="45720" rIns="91439" bIns="4572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600" dirty="0" smtClean="0"/>
              <a:t>Animal fodder - Goats love weeds</a:t>
            </a:r>
            <a:endParaRPr lang="en-AU" sz="2600" dirty="0"/>
          </a:p>
        </p:txBody>
      </p:sp>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5664" y="2369840"/>
            <a:ext cx="5616624" cy="3778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442697" y="7136179"/>
            <a:ext cx="2456122" cy="338554"/>
          </a:xfrm>
          <a:prstGeom prst="rect">
            <a:avLst/>
          </a:prstGeom>
          <a:noFill/>
        </p:spPr>
        <p:txBody>
          <a:bodyPr wrap="none" rtlCol="0">
            <a:spAutoFit/>
          </a:bodyPr>
          <a:lstStyle/>
          <a:p>
            <a:r>
              <a:rPr lang="en-US" sz="1600" dirty="0" smtClean="0"/>
              <a:t>Source: weedsnetwork.com</a:t>
            </a:r>
            <a:endParaRPr lang="en-AU" sz="1600" dirty="0"/>
          </a:p>
        </p:txBody>
      </p:sp>
      <p:sp>
        <p:nvSpPr>
          <p:cNvPr id="3" name="TextBox 2"/>
          <p:cNvSpPr txBox="1"/>
          <p:nvPr/>
        </p:nvSpPr>
        <p:spPr>
          <a:xfrm>
            <a:off x="2396762" y="6453488"/>
            <a:ext cx="4934428" cy="492443"/>
          </a:xfrm>
          <a:prstGeom prst="rect">
            <a:avLst/>
          </a:prstGeom>
          <a:noFill/>
        </p:spPr>
        <p:txBody>
          <a:bodyPr wrap="none" rtlCol="0">
            <a:spAutoFit/>
          </a:bodyPr>
          <a:lstStyle/>
          <a:p>
            <a:r>
              <a:rPr lang="en-US" sz="2600" dirty="0" smtClean="0"/>
              <a:t>A better way to spend A$1.3 billion</a:t>
            </a:r>
            <a:endParaRPr lang="en-AU" sz="2600" dirty="0"/>
          </a:p>
        </p:txBody>
      </p:sp>
    </p:spTree>
    <p:extLst>
      <p:ext uri="{BB962C8B-B14F-4D97-AF65-F5344CB8AC3E}">
        <p14:creationId xmlns:p14="http://schemas.microsoft.com/office/powerpoint/2010/main" val="1058541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386389"/>
            <a:ext cx="677863" cy="6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3702" y="2801888"/>
            <a:ext cx="5541649" cy="3699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0" name="Rectangle 2"/>
          <p:cNvSpPr>
            <a:spLocks noGrp="1" noChangeArrowheads="1"/>
          </p:cNvSpPr>
          <p:nvPr>
            <p:ph type="subTitle" idx="1"/>
          </p:nvPr>
        </p:nvSpPr>
        <p:spPr>
          <a:xfrm>
            <a:off x="342324" y="2081808"/>
            <a:ext cx="9256463" cy="3888432"/>
          </a:xfrm>
        </p:spPr>
        <p:txBody>
          <a:bodyPr lIns="0" tIns="0" rIns="0" bIns="0">
            <a:normAutofit fontScale="77500" lnSpcReduction="20000"/>
          </a:bodyPr>
          <a:lstStyle/>
          <a:p>
            <a:pPr marL="165098" lvl="1" algn="l">
              <a:lnSpc>
                <a:spcPct val="95000"/>
              </a:lnSpc>
              <a:spcBef>
                <a:spcPct val="0"/>
              </a:spcBef>
              <a:buClr>
                <a:srgbClr val="000000"/>
              </a:buClr>
              <a:defRPr/>
            </a:pPr>
            <a:endParaRPr lang="en-US" sz="2600" dirty="0" smtClean="0">
              <a:solidFill>
                <a:srgbClr val="000000"/>
              </a:solidFill>
              <a:latin typeface="Arial" charset="0"/>
            </a:endParaRPr>
          </a:p>
          <a:p>
            <a:pPr marL="165098" lvl="1" algn="l">
              <a:lnSpc>
                <a:spcPct val="95000"/>
              </a:lnSpc>
              <a:spcBef>
                <a:spcPct val="0"/>
              </a:spcBef>
              <a:buClr>
                <a:srgbClr val="000000"/>
              </a:buClr>
              <a:defRPr/>
            </a:pPr>
            <a:r>
              <a:rPr lang="en-US" sz="3400" dirty="0">
                <a:solidFill>
                  <a:srgbClr val="000000"/>
                </a:solidFill>
                <a:latin typeface="Times New Roman" pitchFamily="18" charset="0"/>
                <a:cs typeface="Times New Roman" pitchFamily="18" charset="0"/>
              </a:rPr>
              <a:t>What is </a:t>
            </a:r>
            <a:r>
              <a:rPr lang="en-US" sz="3400" dirty="0" smtClean="0">
                <a:solidFill>
                  <a:srgbClr val="000000"/>
                </a:solidFill>
                <a:latin typeface="Times New Roman" pitchFamily="18" charset="0"/>
                <a:cs typeface="Times New Roman" pitchFamily="18" charset="0"/>
              </a:rPr>
              <a:t>astrology</a:t>
            </a:r>
            <a:r>
              <a:rPr lang="en-US" sz="3400" dirty="0">
                <a:solidFill>
                  <a:srgbClr val="000000"/>
                </a:solidFill>
                <a:latin typeface="Times New Roman" pitchFamily="18" charset="0"/>
                <a:cs typeface="Times New Roman" pitchFamily="18" charset="0"/>
              </a:rPr>
              <a:t>?</a:t>
            </a:r>
          </a:p>
          <a:p>
            <a:pPr marL="165098" lvl="1" algn="l">
              <a:lnSpc>
                <a:spcPct val="95000"/>
              </a:lnSpc>
              <a:spcBef>
                <a:spcPct val="0"/>
              </a:spcBef>
              <a:buClr>
                <a:srgbClr val="000000"/>
              </a:buClr>
              <a:defRPr/>
            </a:pPr>
            <a:endParaRPr lang="en-US" sz="3400" dirty="0" smtClean="0">
              <a:solidFill>
                <a:srgbClr val="000000"/>
              </a:solidFill>
              <a:latin typeface="Times New Roman" pitchFamily="18" charset="0"/>
              <a:cs typeface="Times New Roman" pitchFamily="18" charset="0"/>
            </a:endParaRPr>
          </a:p>
          <a:p>
            <a:pPr marL="165098" lvl="1" algn="l">
              <a:lnSpc>
                <a:spcPct val="95000"/>
              </a:lnSpc>
              <a:spcBef>
                <a:spcPct val="0"/>
              </a:spcBef>
              <a:buClr>
                <a:srgbClr val="000000"/>
              </a:buClr>
              <a:defRPr/>
            </a:pPr>
            <a:r>
              <a:rPr lang="en-US" sz="3400" dirty="0" smtClean="0">
                <a:solidFill>
                  <a:srgbClr val="000000"/>
                </a:solidFill>
                <a:latin typeface="Times New Roman" pitchFamily="18" charset="0"/>
                <a:cs typeface="Times New Roman" pitchFamily="18" charset="0"/>
              </a:rPr>
              <a:t>Weeds in context</a:t>
            </a:r>
          </a:p>
          <a:p>
            <a:pPr marL="114299" lvl="1" algn="l">
              <a:lnSpc>
                <a:spcPct val="95000"/>
              </a:lnSpc>
              <a:spcBef>
                <a:spcPct val="0"/>
              </a:spcBef>
              <a:buClr>
                <a:srgbClr val="000000"/>
              </a:buClr>
              <a:defRPr/>
            </a:pPr>
            <a:endParaRPr lang="en-US" sz="3400" dirty="0" smtClean="0">
              <a:solidFill>
                <a:srgbClr val="000000"/>
              </a:solidFill>
              <a:latin typeface="Times New Roman" pitchFamily="18" charset="0"/>
              <a:cs typeface="Times New Roman" pitchFamily="18" charset="0"/>
            </a:endParaRPr>
          </a:p>
          <a:p>
            <a:pPr marL="165098" lvl="1" algn="l">
              <a:lnSpc>
                <a:spcPct val="95000"/>
              </a:lnSpc>
              <a:spcBef>
                <a:spcPct val="0"/>
              </a:spcBef>
              <a:buClr>
                <a:srgbClr val="000000"/>
              </a:buClr>
              <a:defRPr/>
            </a:pPr>
            <a:r>
              <a:rPr lang="en-US" sz="3400" dirty="0" smtClean="0">
                <a:solidFill>
                  <a:srgbClr val="000000"/>
                </a:solidFill>
                <a:latin typeface="Times New Roman" pitchFamily="18" charset="0"/>
                <a:cs typeface="Times New Roman" pitchFamily="18" charset="0"/>
              </a:rPr>
              <a:t>Conventional weed control as an astrological</a:t>
            </a:r>
          </a:p>
          <a:p>
            <a:pPr marL="673093" lvl="2" algn="l">
              <a:lnSpc>
                <a:spcPct val="95000"/>
              </a:lnSpc>
              <a:spcBef>
                <a:spcPct val="0"/>
              </a:spcBef>
              <a:buClr>
                <a:srgbClr val="000000"/>
              </a:buClr>
              <a:defRPr/>
            </a:pPr>
            <a:r>
              <a:rPr lang="en-US" sz="3200" dirty="0" smtClean="0">
                <a:solidFill>
                  <a:srgbClr val="000000"/>
                </a:solidFill>
                <a:latin typeface="Times New Roman" pitchFamily="18" charset="0"/>
                <a:cs typeface="Times New Roman" pitchFamily="18" charset="0"/>
              </a:rPr>
              <a:t>Mars warrior archetype</a:t>
            </a:r>
          </a:p>
          <a:p>
            <a:pPr marL="165098" lvl="1" algn="l">
              <a:lnSpc>
                <a:spcPct val="95000"/>
              </a:lnSpc>
              <a:spcBef>
                <a:spcPct val="0"/>
              </a:spcBef>
              <a:buClr>
                <a:srgbClr val="000000"/>
              </a:buClr>
              <a:defRPr/>
            </a:pPr>
            <a:endParaRPr lang="en-US" sz="3400" dirty="0" smtClean="0">
              <a:solidFill>
                <a:srgbClr val="000000"/>
              </a:solidFill>
              <a:latin typeface="Times New Roman" pitchFamily="18" charset="0"/>
              <a:cs typeface="Times New Roman" pitchFamily="18" charset="0"/>
            </a:endParaRPr>
          </a:p>
          <a:p>
            <a:pPr marL="165098" lvl="1" algn="l">
              <a:lnSpc>
                <a:spcPct val="95000"/>
              </a:lnSpc>
              <a:spcBef>
                <a:spcPct val="0"/>
              </a:spcBef>
              <a:buClr>
                <a:srgbClr val="000000"/>
              </a:buClr>
              <a:defRPr/>
            </a:pPr>
            <a:r>
              <a:rPr lang="en-US" sz="3400" dirty="0" smtClean="0">
                <a:solidFill>
                  <a:srgbClr val="000000"/>
                </a:solidFill>
                <a:latin typeface="Times New Roman" pitchFamily="18" charset="0"/>
                <a:cs typeface="Times New Roman" pitchFamily="18" charset="0"/>
              </a:rPr>
              <a:t>Venus as </a:t>
            </a:r>
            <a:r>
              <a:rPr lang="en-AU" sz="3400" dirty="0">
                <a:solidFill>
                  <a:srgbClr val="000000"/>
                </a:solidFill>
                <a:latin typeface="Times New Roman" pitchFamily="18" charset="0"/>
                <a:cs typeface="Times New Roman" pitchFamily="18" charset="0"/>
              </a:rPr>
              <a:t>redemptive power of </a:t>
            </a:r>
            <a:r>
              <a:rPr lang="en-AU" sz="3400" dirty="0" smtClean="0">
                <a:solidFill>
                  <a:srgbClr val="000000"/>
                </a:solidFill>
                <a:latin typeface="Times New Roman" pitchFamily="18" charset="0"/>
                <a:cs typeface="Times New Roman" pitchFamily="18" charset="0"/>
              </a:rPr>
              <a:t>Love</a:t>
            </a:r>
            <a:r>
              <a:rPr lang="en-US" sz="3400" dirty="0" smtClean="0">
                <a:solidFill>
                  <a:srgbClr val="000000"/>
                </a:solidFill>
                <a:latin typeface="Times New Roman" pitchFamily="18" charset="0"/>
                <a:cs typeface="Times New Roman" pitchFamily="18" charset="0"/>
              </a:rPr>
              <a:t> – ‘befriending weeds’</a:t>
            </a:r>
          </a:p>
          <a:p>
            <a:pPr lvl="1" indent="-342897" algn="l">
              <a:lnSpc>
                <a:spcPct val="95000"/>
              </a:lnSpc>
              <a:spcBef>
                <a:spcPct val="0"/>
              </a:spcBef>
              <a:buClr>
                <a:srgbClr val="000000"/>
              </a:buClr>
              <a:buFontTx/>
              <a:buChar char="•"/>
              <a:defRPr/>
            </a:pPr>
            <a:endParaRPr lang="en-US" sz="3400" dirty="0" smtClean="0">
              <a:solidFill>
                <a:srgbClr val="000000"/>
              </a:solidFill>
              <a:latin typeface="Times New Roman" pitchFamily="18" charset="0"/>
              <a:cs typeface="Times New Roman" pitchFamily="18" charset="0"/>
            </a:endParaRPr>
          </a:p>
          <a:p>
            <a:pPr marL="165098" lvl="1" algn="l">
              <a:lnSpc>
                <a:spcPct val="95000"/>
              </a:lnSpc>
              <a:spcBef>
                <a:spcPct val="0"/>
              </a:spcBef>
              <a:buClr>
                <a:srgbClr val="000000"/>
              </a:buClr>
              <a:defRPr/>
            </a:pPr>
            <a:r>
              <a:rPr lang="en-US" sz="3400" dirty="0" smtClean="0">
                <a:solidFill>
                  <a:srgbClr val="000000"/>
                </a:solidFill>
                <a:latin typeface="Times New Roman" pitchFamily="18" charset="0"/>
                <a:cs typeface="Times New Roman" pitchFamily="18" charset="0"/>
              </a:rPr>
              <a:t>Venus and Mars unite in new ways of thinking  </a:t>
            </a:r>
          </a:p>
          <a:p>
            <a:pPr marL="165098" lvl="1" algn="l">
              <a:lnSpc>
                <a:spcPct val="95000"/>
              </a:lnSpc>
              <a:spcBef>
                <a:spcPct val="0"/>
              </a:spcBef>
              <a:buClr>
                <a:srgbClr val="000000"/>
              </a:buClr>
              <a:defRPr/>
            </a:pPr>
            <a:endParaRPr lang="en-US" sz="3400" dirty="0">
              <a:solidFill>
                <a:srgbClr val="000000"/>
              </a:solidFill>
              <a:latin typeface="Times New Roman" pitchFamily="18" charset="0"/>
              <a:cs typeface="Times New Roman" pitchFamily="18" charset="0"/>
            </a:endParaRPr>
          </a:p>
          <a:p>
            <a:pPr marL="165098" lvl="1" algn="l">
              <a:lnSpc>
                <a:spcPct val="95000"/>
              </a:lnSpc>
              <a:spcBef>
                <a:spcPct val="0"/>
              </a:spcBef>
              <a:buClr>
                <a:srgbClr val="000000"/>
              </a:buClr>
              <a:defRPr/>
            </a:pPr>
            <a:r>
              <a:rPr lang="en-US" sz="3400" dirty="0" smtClean="0">
                <a:solidFill>
                  <a:srgbClr val="000000"/>
                </a:solidFill>
                <a:latin typeface="Times New Roman" pitchFamily="18" charset="0"/>
                <a:cs typeface="Times New Roman" pitchFamily="18" charset="0"/>
              </a:rPr>
              <a:t>Questions </a:t>
            </a:r>
          </a:p>
          <a:p>
            <a:pPr marL="114299" lvl="1" algn="l">
              <a:lnSpc>
                <a:spcPct val="95000"/>
              </a:lnSpc>
              <a:spcBef>
                <a:spcPct val="0"/>
              </a:spcBef>
              <a:buClr>
                <a:srgbClr val="000000"/>
              </a:buClr>
              <a:defRPr/>
            </a:pPr>
            <a:endParaRPr lang="en-US" sz="3100" dirty="0">
              <a:solidFill>
                <a:srgbClr val="000000"/>
              </a:solidFill>
              <a:latin typeface="Arial" charset="0"/>
            </a:endParaRPr>
          </a:p>
          <a:p>
            <a:pPr lvl="1" indent="-342897" algn="l">
              <a:lnSpc>
                <a:spcPct val="95000"/>
              </a:lnSpc>
              <a:spcBef>
                <a:spcPct val="0"/>
              </a:spcBef>
              <a:buClr>
                <a:srgbClr val="000000"/>
              </a:buClr>
              <a:buFontTx/>
              <a:buChar char="•"/>
              <a:defRPr/>
            </a:pPr>
            <a:endParaRPr lang="en-US" sz="3100" dirty="0">
              <a:solidFill>
                <a:srgbClr val="000000"/>
              </a:solidFill>
              <a:latin typeface="Arial" charset="0"/>
            </a:endParaRPr>
          </a:p>
          <a:p>
            <a:pPr lvl="1" indent="-342897" algn="l">
              <a:lnSpc>
                <a:spcPct val="95000"/>
              </a:lnSpc>
              <a:spcBef>
                <a:spcPct val="0"/>
              </a:spcBef>
              <a:buClr>
                <a:srgbClr val="000000"/>
              </a:buClr>
              <a:buFontTx/>
              <a:buChar char="•"/>
              <a:defRPr/>
            </a:pPr>
            <a:endParaRPr lang="en-US" sz="3100" dirty="0">
              <a:solidFill>
                <a:srgbClr val="000000"/>
              </a:solidFill>
              <a:latin typeface="Arial" charset="0"/>
            </a:endParaRPr>
          </a:p>
          <a:p>
            <a:pPr lvl="1" indent="-342897" algn="l">
              <a:lnSpc>
                <a:spcPct val="95000"/>
              </a:lnSpc>
              <a:spcBef>
                <a:spcPct val="0"/>
              </a:spcBef>
              <a:buClr>
                <a:srgbClr val="000000"/>
              </a:buClr>
              <a:buFontTx/>
              <a:buChar char="•"/>
              <a:defRPr/>
            </a:pPr>
            <a:endParaRPr lang="en-US" sz="3100" dirty="0">
              <a:solidFill>
                <a:srgbClr val="000000"/>
              </a:solidFill>
              <a:latin typeface="Arial" charset="0"/>
            </a:endParaRPr>
          </a:p>
          <a:p>
            <a:pPr marL="165098" lvl="1" algn="l">
              <a:lnSpc>
                <a:spcPct val="95000"/>
              </a:lnSpc>
              <a:spcBef>
                <a:spcPct val="0"/>
              </a:spcBef>
              <a:buClr>
                <a:srgbClr val="000000"/>
              </a:buClr>
              <a:defRPr/>
            </a:pPr>
            <a:endParaRPr lang="en-US" sz="3100" dirty="0">
              <a:solidFill>
                <a:srgbClr val="000000"/>
              </a:solidFill>
              <a:latin typeface="Arial" charset="0"/>
            </a:endParaRPr>
          </a:p>
          <a:p>
            <a:pPr marL="114299" lvl="1" algn="l">
              <a:lnSpc>
                <a:spcPct val="95000"/>
              </a:lnSpc>
              <a:spcBef>
                <a:spcPct val="0"/>
              </a:spcBef>
              <a:buClr>
                <a:srgbClr val="000000"/>
              </a:buClr>
              <a:defRPr/>
            </a:pPr>
            <a:endParaRPr lang="en-US" sz="3100" dirty="0">
              <a:solidFill>
                <a:srgbClr val="000000"/>
              </a:solidFill>
              <a:latin typeface="Arial" charset="0"/>
            </a:endParaRPr>
          </a:p>
          <a:p>
            <a:pPr marL="114299" lvl="1" algn="l">
              <a:lnSpc>
                <a:spcPct val="95000"/>
              </a:lnSpc>
              <a:spcBef>
                <a:spcPct val="0"/>
              </a:spcBef>
              <a:buClr>
                <a:srgbClr val="000000"/>
              </a:buClr>
              <a:defRPr/>
            </a:pPr>
            <a:endParaRPr lang="en-US" sz="3100" dirty="0">
              <a:solidFill>
                <a:srgbClr val="000000"/>
              </a:solidFill>
              <a:latin typeface="Arial" charset="0"/>
            </a:endParaRPr>
          </a:p>
        </p:txBody>
      </p:sp>
      <p:sp>
        <p:nvSpPr>
          <p:cNvPr id="4099" name="Rectangle 1"/>
          <p:cNvSpPr>
            <a:spLocks noGrp="1" noChangeArrowheads="1"/>
          </p:cNvSpPr>
          <p:nvPr>
            <p:ph type="title"/>
          </p:nvPr>
        </p:nvSpPr>
        <p:spPr>
          <a:xfrm>
            <a:off x="2775744" y="641648"/>
            <a:ext cx="3434730" cy="737939"/>
          </a:xfrm>
        </p:spPr>
        <p:txBody>
          <a:bodyPr lIns="0" tIns="0" rIns="0" bIns="0">
            <a:normAutofit/>
          </a:bodyPr>
          <a:lstStyle/>
          <a:p>
            <a:pPr eaLnBrk="1" hangingPunct="1">
              <a:lnSpc>
                <a:spcPct val="95000"/>
              </a:lnSpc>
            </a:pPr>
            <a:r>
              <a:rPr lang="en-US" sz="4800" u="sng"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outline</a:t>
            </a:r>
            <a:endParaRPr lang="en-US" sz="4800" u="sng"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386389"/>
            <a:ext cx="677863" cy="6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1"/>
          <p:cNvSpPr>
            <a:spLocks noGrp="1" noChangeArrowheads="1"/>
          </p:cNvSpPr>
          <p:nvPr>
            <p:ph type="title"/>
          </p:nvPr>
        </p:nvSpPr>
        <p:spPr>
          <a:xfrm>
            <a:off x="1060450" y="358776"/>
            <a:ext cx="8547100" cy="2135188"/>
          </a:xfrm>
        </p:spPr>
        <p:txBody>
          <a:bodyPr lIns="0" tIns="0" rIns="0" bIns="0">
            <a:normAutofit/>
          </a:bodyPr>
          <a:lstStyle/>
          <a:p>
            <a:pPr algn="ctr" eaLnBrk="1" hangingPunct="1">
              <a:lnSpc>
                <a:spcPct val="95000"/>
              </a:lnSpc>
            </a:pPr>
            <a:r>
              <a:rPr lang="en-US" sz="4800"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Reconciliation-</a:t>
            </a:r>
            <a:r>
              <a:rPr lang="en-US" sz="4800" u="sng"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u="sng"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Befriending Weeds</a:t>
            </a:r>
            <a:r>
              <a:rPr lang="en-US" dirty="0" smtClean="0"/>
              <a:t/>
            </a:r>
            <a:br>
              <a:rPr lang="en-US" dirty="0" smtClean="0"/>
            </a:br>
            <a:r>
              <a:rPr lang="en-US" sz="4700" dirty="0">
                <a:solidFill>
                  <a:srgbClr val="330033"/>
                </a:solidFill>
                <a:latin typeface="Arial" charset="0"/>
              </a:rPr>
              <a:t> </a:t>
            </a:r>
          </a:p>
        </p:txBody>
      </p:sp>
      <p:sp>
        <p:nvSpPr>
          <p:cNvPr id="21509" name="TextBox 1"/>
          <p:cNvSpPr txBox="1">
            <a:spLocks noChangeArrowheads="1"/>
          </p:cNvSpPr>
          <p:nvPr/>
        </p:nvSpPr>
        <p:spPr bwMode="auto">
          <a:xfrm>
            <a:off x="531812" y="2081808"/>
            <a:ext cx="907300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9" tIns="45720" rIns="91439" bIns="4572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600" dirty="0">
                <a:cs typeface="Times New Roman" pitchFamily="18" charset="0"/>
              </a:rPr>
              <a:t>Venus embodies what is of </a:t>
            </a:r>
            <a:r>
              <a:rPr lang="en-US" sz="2600" dirty="0" smtClean="0">
                <a:cs typeface="Times New Roman" pitchFamily="18" charset="0"/>
              </a:rPr>
              <a:t>value</a:t>
            </a:r>
            <a:endParaRPr lang="en-AU" dirty="0"/>
          </a:p>
        </p:txBody>
      </p:sp>
      <p:pic>
        <p:nvPicPr>
          <p:cNvPr id="2151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1003" y="2853454"/>
            <a:ext cx="5351161" cy="3906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20090" y="6266261"/>
            <a:ext cx="7678817" cy="1261884"/>
          </a:xfrm>
          <a:prstGeom prst="rect">
            <a:avLst/>
          </a:prstGeom>
          <a:noFill/>
        </p:spPr>
        <p:txBody>
          <a:bodyPr wrap="square" rtlCol="0">
            <a:spAutoFit/>
          </a:bodyPr>
          <a:lstStyle/>
          <a:p>
            <a:pPr algn="ctr" eaLnBrk="1" hangingPunct="1"/>
            <a:r>
              <a:rPr lang="en-US" sz="2600" dirty="0" smtClean="0">
                <a:cs typeface="Times New Roman" pitchFamily="18" charset="0"/>
              </a:rPr>
              <a:t>Do the weeds we want to kill have any value?</a:t>
            </a:r>
          </a:p>
          <a:p>
            <a:pPr algn="ctr" eaLnBrk="1" hangingPunct="1"/>
            <a:r>
              <a:rPr lang="en-US" sz="2600" dirty="0" smtClean="0">
                <a:cs typeface="Times New Roman" pitchFamily="18" charset="0"/>
              </a:rPr>
              <a:t>Value gives meaning and purpose to life</a:t>
            </a:r>
          </a:p>
          <a:p>
            <a:endParaRPr lang="en-AU" dirty="0"/>
          </a:p>
        </p:txBody>
      </p:sp>
      <p:sp>
        <p:nvSpPr>
          <p:cNvPr id="4" name="TextBox 3"/>
          <p:cNvSpPr txBox="1"/>
          <p:nvPr/>
        </p:nvSpPr>
        <p:spPr>
          <a:xfrm>
            <a:off x="7696312" y="7171255"/>
            <a:ext cx="2463688" cy="307777"/>
          </a:xfrm>
          <a:prstGeom prst="rect">
            <a:avLst/>
          </a:prstGeom>
          <a:noFill/>
        </p:spPr>
        <p:txBody>
          <a:bodyPr wrap="none" rtlCol="0">
            <a:spAutoFit/>
          </a:bodyPr>
          <a:lstStyle/>
          <a:p>
            <a:r>
              <a:rPr lang="en-US" sz="1400" dirty="0" smtClean="0"/>
              <a:t>Source: www.psychcentral.com</a:t>
            </a:r>
            <a:endParaRPr lang="en-AU" sz="14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386389"/>
            <a:ext cx="677863" cy="6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1"/>
          <p:cNvSpPr>
            <a:spLocks noGrp="1" noChangeArrowheads="1"/>
          </p:cNvSpPr>
          <p:nvPr>
            <p:ph type="title"/>
          </p:nvPr>
        </p:nvSpPr>
        <p:spPr>
          <a:xfrm>
            <a:off x="950914" y="353616"/>
            <a:ext cx="8547100" cy="1169988"/>
          </a:xfrm>
        </p:spPr>
        <p:txBody>
          <a:bodyPr lIns="0" tIns="0" rIns="0" bIns="0">
            <a:noAutofit/>
          </a:bodyPr>
          <a:lstStyle/>
          <a:p>
            <a:pPr algn="ctr" eaLnBrk="1" hangingPunct="1">
              <a:lnSpc>
                <a:spcPct val="95000"/>
              </a:lnSpc>
            </a:pPr>
            <a:r>
              <a:rPr lang="en-US" sz="48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Mars and Venus are </a:t>
            </a:r>
            <a:r>
              <a:rPr lang="en-US" sz="4800" u="sng"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Lovers</a:t>
            </a:r>
          </a:p>
        </p:txBody>
      </p:sp>
      <p:sp>
        <p:nvSpPr>
          <p:cNvPr id="2" name="TextBox 1"/>
          <p:cNvSpPr txBox="1">
            <a:spLocks noChangeArrowheads="1"/>
          </p:cNvSpPr>
          <p:nvPr/>
        </p:nvSpPr>
        <p:spPr bwMode="auto">
          <a:xfrm flipH="1">
            <a:off x="130634" y="3161928"/>
            <a:ext cx="4885532"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9" tIns="45720" rIns="91439" bIns="45720">
            <a:spAutoFit/>
          </a:bodyPr>
          <a:lstStyle>
            <a:lvl1pPr eaLnBrk="0" hangingPunct="0">
              <a:defRPr sz="2400">
                <a:solidFill>
                  <a:schemeClr val="tx1"/>
                </a:solidFill>
                <a:latin typeface="Times New Roman" pitchFamily="18" charset="0"/>
              </a:defRPr>
            </a:lvl1pPr>
            <a:lvl2pPr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lvl="1" eaLnBrk="1" hangingPunct="1"/>
            <a:r>
              <a:rPr lang="en-US" sz="2800" dirty="0" smtClean="0"/>
              <a:t>‘The </a:t>
            </a:r>
            <a:r>
              <a:rPr lang="en-US" sz="2800" dirty="0"/>
              <a:t>ideal expression of </a:t>
            </a:r>
            <a:r>
              <a:rPr lang="en-US" sz="2800" dirty="0" smtClean="0"/>
              <a:t>Mars </a:t>
            </a:r>
            <a:r>
              <a:rPr lang="en-US" sz="2800" dirty="0"/>
              <a:t>and Venus comes when they are balanced by each other… the result is the splendid dance of creation</a:t>
            </a:r>
            <a:r>
              <a:rPr lang="en-US" sz="2800" dirty="0" smtClean="0"/>
              <a:t>.’</a:t>
            </a:r>
          </a:p>
          <a:p>
            <a:pPr lvl="1" eaLnBrk="1" hangingPunct="1"/>
            <a:endParaRPr lang="en-US" sz="800" dirty="0"/>
          </a:p>
          <a:p>
            <a:pPr lvl="1" algn="r" eaLnBrk="1" hangingPunct="1"/>
            <a:r>
              <a:rPr lang="en-US" sz="1600" dirty="0"/>
              <a:t>Howell, 1987:159</a:t>
            </a:r>
          </a:p>
          <a:p>
            <a:pPr lvl="1" eaLnBrk="1" hangingPunct="1"/>
            <a:endParaRPr lang="en-US" sz="2600" dirty="0"/>
          </a:p>
        </p:txBody>
      </p:sp>
      <p:pic>
        <p:nvPicPr>
          <p:cNvPr id="19461" name="Picture 2" descr="Parnassu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4464" y="2627313"/>
            <a:ext cx="44767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Box 2"/>
          <p:cNvSpPr txBox="1">
            <a:spLocks noChangeArrowheads="1"/>
          </p:cNvSpPr>
          <p:nvPr/>
        </p:nvSpPr>
        <p:spPr bwMode="auto">
          <a:xfrm>
            <a:off x="338932" y="1865314"/>
            <a:ext cx="935446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9" tIns="45720" rIns="91439" bIns="4572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600" dirty="0"/>
              <a:t>Astrologically and </a:t>
            </a:r>
            <a:r>
              <a:rPr lang="en-US" sz="2600" dirty="0" err="1"/>
              <a:t>mythologically</a:t>
            </a:r>
            <a:r>
              <a:rPr lang="en-US" sz="2600" dirty="0"/>
              <a:t> Mars and Venus are lovers</a:t>
            </a:r>
            <a:r>
              <a:rPr lang="en-US" dirty="0" smtClean="0"/>
              <a:t>.</a:t>
            </a:r>
            <a:endParaRPr lang="en-AU" dirty="0"/>
          </a:p>
        </p:txBody>
      </p:sp>
      <p:sp>
        <p:nvSpPr>
          <p:cNvPr id="19463" name="TextBox 3"/>
          <p:cNvSpPr txBox="1">
            <a:spLocks noChangeArrowheads="1"/>
          </p:cNvSpPr>
          <p:nvPr/>
        </p:nvSpPr>
        <p:spPr bwMode="auto">
          <a:xfrm>
            <a:off x="4856624" y="6869258"/>
            <a:ext cx="5303376" cy="31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20" rIns="91439" bIns="4572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AU" sz="1400" dirty="0"/>
              <a:t>Mars and Venus Painting of 1497 by Andrea Mantegna (1431–1506)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386389"/>
            <a:ext cx="677863" cy="6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1"/>
          <p:cNvSpPr>
            <a:spLocks noGrp="1" noChangeArrowheads="1"/>
          </p:cNvSpPr>
          <p:nvPr>
            <p:ph type="title"/>
          </p:nvPr>
        </p:nvSpPr>
        <p:spPr>
          <a:xfrm>
            <a:off x="1017590" y="641648"/>
            <a:ext cx="8454898" cy="881956"/>
          </a:xfrm>
        </p:spPr>
        <p:txBody>
          <a:bodyPr lIns="0" tIns="0" rIns="0" bIns="0">
            <a:noAutofit/>
          </a:bodyPr>
          <a:lstStyle/>
          <a:p>
            <a:pPr eaLnBrk="1" hangingPunct="1">
              <a:lnSpc>
                <a:spcPct val="95000"/>
              </a:lnSpc>
            </a:pPr>
            <a:r>
              <a:rPr lang="en-US" sz="4500" u="sng"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Beautiful &amp; Constructive</a:t>
            </a:r>
            <a:endParaRPr lang="en-US" sz="4500" u="sng"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0485" name="TextBox 1"/>
          <p:cNvSpPr txBox="1">
            <a:spLocks noChangeArrowheads="1"/>
          </p:cNvSpPr>
          <p:nvPr/>
        </p:nvSpPr>
        <p:spPr bwMode="auto">
          <a:xfrm>
            <a:off x="677865" y="6473826"/>
            <a:ext cx="922655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9" tIns="45720" rIns="91439" bIns="4572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600" dirty="0" smtClean="0"/>
              <a:t>Weeds have </a:t>
            </a:r>
            <a:r>
              <a:rPr lang="en-AU" sz="2600" dirty="0" smtClean="0"/>
              <a:t>substances </a:t>
            </a:r>
            <a:r>
              <a:rPr lang="en-AU" sz="2600" dirty="0"/>
              <a:t>in their roots, flowers, and leaves that can either repel or attract </a:t>
            </a:r>
            <a:r>
              <a:rPr lang="en-AU" sz="2600" dirty="0" smtClean="0"/>
              <a:t>insects.</a:t>
            </a:r>
            <a:r>
              <a:rPr lang="en-US" sz="2600" dirty="0" smtClean="0"/>
              <a:t> </a:t>
            </a:r>
            <a:endParaRPr lang="en-AU" sz="2600" dirty="0"/>
          </a:p>
        </p:txBody>
      </p:sp>
      <p:pic>
        <p:nvPicPr>
          <p:cNvPr id="389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0058" y="2009800"/>
            <a:ext cx="6096000" cy="405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8117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386389"/>
            <a:ext cx="677863" cy="6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1"/>
          <p:cNvSpPr>
            <a:spLocks noGrp="1" noChangeArrowheads="1"/>
          </p:cNvSpPr>
          <p:nvPr>
            <p:ph type="title"/>
          </p:nvPr>
        </p:nvSpPr>
        <p:spPr>
          <a:xfrm>
            <a:off x="1064207" y="209600"/>
            <a:ext cx="8547100" cy="1169988"/>
          </a:xfrm>
        </p:spPr>
        <p:txBody>
          <a:bodyPr lIns="0" tIns="0" rIns="0" bIns="0">
            <a:normAutofit/>
          </a:bodyPr>
          <a:lstStyle/>
          <a:p>
            <a:pPr eaLnBrk="1" hangingPunct="1">
              <a:lnSpc>
                <a:spcPct val="95000"/>
              </a:lnSpc>
            </a:pPr>
            <a:r>
              <a:rPr lang="en-US" sz="4800" u="sng"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Beneficial </a:t>
            </a:r>
            <a:r>
              <a:rPr lang="en-US" sz="4800" u="sng"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Weeds </a:t>
            </a:r>
          </a:p>
        </p:txBody>
      </p:sp>
      <p:sp>
        <p:nvSpPr>
          <p:cNvPr id="20485" name="TextBox 1"/>
          <p:cNvSpPr txBox="1">
            <a:spLocks noChangeArrowheads="1"/>
          </p:cNvSpPr>
          <p:nvPr/>
        </p:nvSpPr>
        <p:spPr bwMode="auto">
          <a:xfrm>
            <a:off x="338933" y="5927229"/>
            <a:ext cx="9133556"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9" tIns="45720" rIns="91439" bIns="4572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AU" sz="2600" b="1" dirty="0" err="1" smtClean="0"/>
              <a:t>Polyculture</a:t>
            </a:r>
            <a:r>
              <a:rPr lang="en-AU" sz="2600" dirty="0" smtClean="0"/>
              <a:t> imitates the diversity of natural ecosystems. </a:t>
            </a:r>
          </a:p>
          <a:p>
            <a:pPr algn="ctr" eaLnBrk="1" hangingPunct="1"/>
            <a:r>
              <a:rPr lang="en-AU" sz="2600" dirty="0" smtClean="0"/>
              <a:t>It includes intercropping, companion planting and beneficial weeds – such as clover which fertilises soil. </a:t>
            </a:r>
            <a:endParaRPr lang="en-AU" sz="2600" dirty="0"/>
          </a:p>
        </p:txBody>
      </p:sp>
      <p:pic>
        <p:nvPicPr>
          <p:cNvPr id="399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1728" y="1649760"/>
            <a:ext cx="5263232" cy="4147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5732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386389"/>
            <a:ext cx="677863" cy="6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1"/>
          <p:cNvSpPr>
            <a:spLocks noGrp="1" noChangeArrowheads="1"/>
          </p:cNvSpPr>
          <p:nvPr>
            <p:ph type="title"/>
          </p:nvPr>
        </p:nvSpPr>
        <p:spPr>
          <a:xfrm>
            <a:off x="1060450" y="358776"/>
            <a:ext cx="8547100" cy="2135188"/>
          </a:xfrm>
        </p:spPr>
        <p:txBody>
          <a:bodyPr lIns="0" tIns="0" rIns="0" bIns="0"/>
          <a:lstStyle/>
          <a:p>
            <a:pPr algn="ctr">
              <a:lnSpc>
                <a:spcPct val="95000"/>
              </a:lnSpc>
            </a:pPr>
            <a:r>
              <a:rPr lang="en-US" sz="4800" u="sng"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Conclusion</a:t>
            </a:r>
            <a:r>
              <a:rPr lang="en-US" u="sng" dirty="0" smtClean="0">
                <a:solidFill>
                  <a:srgbClr val="002060"/>
                </a:solidFill>
              </a:rPr>
              <a:t/>
            </a:r>
            <a:br>
              <a:rPr lang="en-US" u="sng" dirty="0" smtClean="0">
                <a:solidFill>
                  <a:srgbClr val="002060"/>
                </a:solidFill>
              </a:rPr>
            </a:br>
            <a:r>
              <a:rPr lang="en-US" sz="4700" dirty="0">
                <a:solidFill>
                  <a:srgbClr val="330033"/>
                </a:solidFill>
                <a:latin typeface="Arial" charset="0"/>
              </a:rPr>
              <a:t> </a:t>
            </a:r>
          </a:p>
        </p:txBody>
      </p:sp>
      <p:sp>
        <p:nvSpPr>
          <p:cNvPr id="21509" name="TextBox 1"/>
          <p:cNvSpPr txBox="1">
            <a:spLocks noChangeArrowheads="1"/>
          </p:cNvSpPr>
          <p:nvPr/>
        </p:nvSpPr>
        <p:spPr bwMode="auto">
          <a:xfrm>
            <a:off x="903535" y="2293281"/>
            <a:ext cx="8568951"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9" tIns="45720" rIns="91439" bIns="4572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lvl="1" indent="0">
              <a:defRPr/>
            </a:pPr>
            <a:r>
              <a:rPr lang="en-US" sz="2600" dirty="0" smtClean="0"/>
              <a:t>‘…you </a:t>
            </a:r>
            <a:r>
              <a:rPr lang="en-US" sz="2600" dirty="0"/>
              <a:t>love the earth and the earth loves you.  And therefore the earth brings forth.  That is so even with the peasant who wants to make his field fertile, and in the night of the full moon he sleeps with his wife in the furrow</a:t>
            </a:r>
            <a:r>
              <a:rPr lang="en-US" sz="2600" dirty="0" smtClean="0"/>
              <a:t>.’ </a:t>
            </a:r>
            <a:endParaRPr lang="en-US" sz="2600" dirty="0"/>
          </a:p>
          <a:p>
            <a:pPr marL="857241" lvl="2" indent="0" algn="r">
              <a:buNone/>
              <a:defRPr/>
            </a:pPr>
            <a:r>
              <a:rPr lang="en-US" sz="1600" dirty="0"/>
              <a:t>Jung in </a:t>
            </a:r>
            <a:r>
              <a:rPr lang="en-US" sz="1600" dirty="0" err="1"/>
              <a:t>Bennet</a:t>
            </a:r>
            <a:r>
              <a:rPr lang="en-US" sz="1600" dirty="0"/>
              <a:t> (2006:159)</a:t>
            </a:r>
            <a:endParaRPr lang="en-AU" sz="1600" dirty="0"/>
          </a:p>
          <a:p>
            <a:pPr eaLnBrk="1" hangingPunct="1"/>
            <a:endParaRPr lang="en-AU" dirty="0"/>
          </a:p>
        </p:txBody>
      </p:sp>
      <p:pic>
        <p:nvPicPr>
          <p:cNvPr id="409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3936" y="4999206"/>
            <a:ext cx="2310905" cy="2310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015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386389"/>
            <a:ext cx="677863" cy="6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1"/>
          <p:cNvSpPr>
            <a:spLocks noGrp="1" noChangeArrowheads="1"/>
          </p:cNvSpPr>
          <p:nvPr>
            <p:ph type="title"/>
          </p:nvPr>
        </p:nvSpPr>
        <p:spPr>
          <a:xfrm>
            <a:off x="1060450" y="358776"/>
            <a:ext cx="8547100" cy="2135188"/>
          </a:xfrm>
        </p:spPr>
        <p:txBody>
          <a:bodyPr lIns="0" tIns="0" rIns="0" bIns="0"/>
          <a:lstStyle/>
          <a:p>
            <a:pPr>
              <a:lnSpc>
                <a:spcPct val="95000"/>
              </a:lnSpc>
            </a:pPr>
            <a:r>
              <a:rPr lang="en-US" sz="4800" u="sng"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questions</a:t>
            </a:r>
            <a:r>
              <a:rPr lang="en-US" dirty="0" smtClean="0"/>
              <a:t/>
            </a:r>
            <a:br>
              <a:rPr lang="en-US" dirty="0" smtClean="0"/>
            </a:br>
            <a:r>
              <a:rPr lang="en-US" sz="4700" dirty="0">
                <a:solidFill>
                  <a:srgbClr val="330033"/>
                </a:solidFill>
                <a:latin typeface="Arial" charset="0"/>
              </a:rPr>
              <a:t> </a:t>
            </a:r>
          </a:p>
        </p:txBody>
      </p:sp>
      <p:pic>
        <p:nvPicPr>
          <p:cNvPr id="40966" name="Picture 6" descr="C:\Users\Toshiba\AppData\Local\Microsoft\Windows\Temporary Internet Files\Content.Outlook\IMRTLRHP\can we eat this too carto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2150" y="2225824"/>
            <a:ext cx="3695700" cy="36957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47652" y="6330280"/>
            <a:ext cx="6264696" cy="646331"/>
          </a:xfrm>
          <a:prstGeom prst="rect">
            <a:avLst/>
          </a:prstGeom>
          <a:noFill/>
        </p:spPr>
        <p:txBody>
          <a:bodyPr wrap="square" rtlCol="0">
            <a:spAutoFit/>
          </a:bodyPr>
          <a:lstStyle/>
          <a:p>
            <a:pPr algn="ctr"/>
            <a:r>
              <a:rPr lang="en-US" sz="3600" dirty="0" smtClean="0">
                <a:latin typeface="Brush Script Std" pitchFamily="50" charset="0"/>
              </a:rPr>
              <a:t>Thank you</a:t>
            </a:r>
          </a:p>
        </p:txBody>
      </p:sp>
    </p:spTree>
    <p:extLst>
      <p:ext uri="{BB962C8B-B14F-4D97-AF65-F5344CB8AC3E}">
        <p14:creationId xmlns:p14="http://schemas.microsoft.com/office/powerpoint/2010/main" val="2369783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386389"/>
            <a:ext cx="677863" cy="6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Rectangle 2"/>
          <p:cNvSpPr>
            <a:spLocks noGrp="1" noChangeArrowheads="1"/>
          </p:cNvSpPr>
          <p:nvPr>
            <p:ph type="subTitle" idx="1"/>
          </p:nvPr>
        </p:nvSpPr>
        <p:spPr>
          <a:xfrm>
            <a:off x="183456" y="2945904"/>
            <a:ext cx="9256463" cy="3888432"/>
          </a:xfrm>
        </p:spPr>
        <p:txBody>
          <a:bodyPr lIns="0" tIns="0" rIns="0" bIns="0">
            <a:normAutofit/>
          </a:bodyPr>
          <a:lstStyle/>
          <a:p>
            <a:pPr marL="114299" lvl="1" algn="l">
              <a:lnSpc>
                <a:spcPct val="95000"/>
              </a:lnSpc>
              <a:spcBef>
                <a:spcPct val="0"/>
              </a:spcBef>
              <a:buClr>
                <a:srgbClr val="000000"/>
              </a:buClr>
              <a:defRPr/>
            </a:pPr>
            <a:endParaRPr lang="en-US" sz="3100" dirty="0">
              <a:solidFill>
                <a:srgbClr val="000000"/>
              </a:solidFill>
              <a:latin typeface="Arial" charset="0"/>
            </a:endParaRPr>
          </a:p>
          <a:p>
            <a:pPr marL="165098" lvl="1" algn="l">
              <a:lnSpc>
                <a:spcPct val="95000"/>
              </a:lnSpc>
              <a:spcBef>
                <a:spcPct val="0"/>
              </a:spcBef>
              <a:buClr>
                <a:srgbClr val="000000"/>
              </a:buClr>
              <a:defRPr/>
            </a:pPr>
            <a:endParaRPr lang="en-US" sz="3100" dirty="0">
              <a:solidFill>
                <a:srgbClr val="000000"/>
              </a:solidFill>
              <a:latin typeface="Arial" charset="0"/>
            </a:endParaRPr>
          </a:p>
          <a:p>
            <a:pPr lvl="1" indent="-342897" algn="l">
              <a:lnSpc>
                <a:spcPct val="95000"/>
              </a:lnSpc>
              <a:spcBef>
                <a:spcPct val="0"/>
              </a:spcBef>
              <a:buClr>
                <a:srgbClr val="000000"/>
              </a:buClr>
              <a:buFontTx/>
              <a:buChar char="•"/>
              <a:defRPr/>
            </a:pPr>
            <a:endParaRPr lang="en-US" sz="3100" dirty="0">
              <a:solidFill>
                <a:srgbClr val="000000"/>
              </a:solidFill>
              <a:latin typeface="Arial" charset="0"/>
            </a:endParaRPr>
          </a:p>
          <a:p>
            <a:pPr lvl="1" indent="-342897" algn="l">
              <a:lnSpc>
                <a:spcPct val="95000"/>
              </a:lnSpc>
              <a:spcBef>
                <a:spcPct val="0"/>
              </a:spcBef>
              <a:buClr>
                <a:srgbClr val="000000"/>
              </a:buClr>
              <a:buFontTx/>
              <a:buChar char="•"/>
              <a:defRPr/>
            </a:pPr>
            <a:endParaRPr lang="en-US" sz="3100" dirty="0">
              <a:solidFill>
                <a:srgbClr val="000000"/>
              </a:solidFill>
              <a:latin typeface="Arial" charset="0"/>
            </a:endParaRPr>
          </a:p>
          <a:p>
            <a:pPr lvl="1" indent="-342897" algn="l">
              <a:lnSpc>
                <a:spcPct val="95000"/>
              </a:lnSpc>
              <a:spcBef>
                <a:spcPct val="0"/>
              </a:spcBef>
              <a:buClr>
                <a:srgbClr val="000000"/>
              </a:buClr>
              <a:buFontTx/>
              <a:buChar char="•"/>
              <a:defRPr/>
            </a:pPr>
            <a:endParaRPr lang="en-US" sz="3100" dirty="0">
              <a:solidFill>
                <a:srgbClr val="000000"/>
              </a:solidFill>
              <a:latin typeface="Arial" charset="0"/>
            </a:endParaRPr>
          </a:p>
          <a:p>
            <a:pPr marL="114299" lvl="1" algn="l">
              <a:lnSpc>
                <a:spcPct val="95000"/>
              </a:lnSpc>
              <a:spcBef>
                <a:spcPct val="0"/>
              </a:spcBef>
              <a:buClr>
                <a:srgbClr val="000000"/>
              </a:buClr>
              <a:defRPr/>
            </a:pPr>
            <a:endParaRPr lang="en-US" sz="3100" dirty="0">
              <a:solidFill>
                <a:srgbClr val="000000"/>
              </a:solidFill>
              <a:latin typeface="Arial" charset="0"/>
            </a:endParaRPr>
          </a:p>
          <a:p>
            <a:pPr marL="114299" lvl="1" algn="l">
              <a:lnSpc>
                <a:spcPct val="95000"/>
              </a:lnSpc>
              <a:spcBef>
                <a:spcPct val="0"/>
              </a:spcBef>
              <a:buClr>
                <a:srgbClr val="000000"/>
              </a:buClr>
              <a:defRPr/>
            </a:pPr>
            <a:endParaRPr lang="en-US" sz="3100" dirty="0">
              <a:solidFill>
                <a:srgbClr val="000000"/>
              </a:solidFill>
              <a:latin typeface="Arial" charset="0"/>
            </a:endParaRPr>
          </a:p>
        </p:txBody>
      </p:sp>
      <p:sp>
        <p:nvSpPr>
          <p:cNvPr id="4099" name="Rectangle 1"/>
          <p:cNvSpPr>
            <a:spLocks noGrp="1" noChangeArrowheads="1"/>
          </p:cNvSpPr>
          <p:nvPr>
            <p:ph type="title"/>
          </p:nvPr>
        </p:nvSpPr>
        <p:spPr>
          <a:xfrm>
            <a:off x="1335584" y="281608"/>
            <a:ext cx="8568951" cy="888379"/>
          </a:xfrm>
        </p:spPr>
        <p:txBody>
          <a:bodyPr lIns="0" tIns="0" rIns="0" bIns="0">
            <a:normAutofit/>
          </a:bodyPr>
          <a:lstStyle/>
          <a:p>
            <a:pPr algn="ctr" eaLnBrk="1" hangingPunct="1">
              <a:lnSpc>
                <a:spcPct val="95000"/>
              </a:lnSpc>
            </a:pPr>
            <a:r>
              <a:rPr lang="en-US" sz="4800" u="sng"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What is Astrology</a:t>
            </a:r>
            <a:endParaRPr lang="en-US" sz="4800" u="sng"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522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9312" y="1656062"/>
            <a:ext cx="4794448" cy="4817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83456" y="1830272"/>
            <a:ext cx="4464496" cy="1692771"/>
          </a:xfrm>
          <a:prstGeom prst="rect">
            <a:avLst/>
          </a:prstGeom>
          <a:noFill/>
        </p:spPr>
        <p:txBody>
          <a:bodyPr wrap="square" rtlCol="0">
            <a:spAutoFit/>
          </a:bodyPr>
          <a:lstStyle/>
          <a:p>
            <a:r>
              <a:rPr lang="en-AU" sz="2600" dirty="0" smtClean="0"/>
              <a:t>Astrology – study of  </a:t>
            </a:r>
            <a:r>
              <a:rPr lang="en-AU" sz="2600" dirty="0"/>
              <a:t>time </a:t>
            </a:r>
            <a:r>
              <a:rPr lang="en-AU" sz="2600" dirty="0" smtClean="0"/>
              <a:t>&amp; cycles </a:t>
            </a:r>
            <a:r>
              <a:rPr lang="en-AU" sz="2600" dirty="0"/>
              <a:t>as represented celestially </a:t>
            </a:r>
            <a:r>
              <a:rPr lang="en-AU" sz="2600" dirty="0" smtClean="0"/>
              <a:t>&amp; </a:t>
            </a:r>
            <a:r>
              <a:rPr lang="en-AU" sz="2600" dirty="0"/>
              <a:t>what this means to life on </a:t>
            </a:r>
            <a:r>
              <a:rPr lang="en-AU" sz="2600" dirty="0" smtClean="0"/>
              <a:t>earth.</a:t>
            </a:r>
          </a:p>
        </p:txBody>
      </p:sp>
      <p:sp>
        <p:nvSpPr>
          <p:cNvPr id="4" name="TextBox 3"/>
          <p:cNvSpPr txBox="1"/>
          <p:nvPr/>
        </p:nvSpPr>
        <p:spPr>
          <a:xfrm>
            <a:off x="3540072" y="3695829"/>
            <a:ext cx="867545" cy="400110"/>
          </a:xfrm>
          <a:prstGeom prst="rect">
            <a:avLst/>
          </a:prstGeom>
          <a:noFill/>
        </p:spPr>
        <p:txBody>
          <a:bodyPr wrap="none" rtlCol="0">
            <a:spAutoFit/>
          </a:bodyPr>
          <a:lstStyle/>
          <a:p>
            <a:r>
              <a:rPr lang="en-US" sz="2000" dirty="0" smtClean="0"/>
              <a:t>Spring</a:t>
            </a:r>
            <a:endParaRPr lang="en-AU" sz="2000" dirty="0"/>
          </a:p>
        </p:txBody>
      </p:sp>
      <p:sp>
        <p:nvSpPr>
          <p:cNvPr id="5" name="TextBox 4"/>
          <p:cNvSpPr txBox="1"/>
          <p:nvPr/>
        </p:nvSpPr>
        <p:spPr>
          <a:xfrm>
            <a:off x="6402620" y="6404157"/>
            <a:ext cx="1051891" cy="400110"/>
          </a:xfrm>
          <a:prstGeom prst="rect">
            <a:avLst/>
          </a:prstGeom>
          <a:noFill/>
        </p:spPr>
        <p:txBody>
          <a:bodyPr wrap="none" rtlCol="0">
            <a:spAutoFit/>
          </a:bodyPr>
          <a:lstStyle/>
          <a:p>
            <a:r>
              <a:rPr lang="en-US" sz="2000" dirty="0" smtClean="0"/>
              <a:t>Summer</a:t>
            </a:r>
            <a:endParaRPr lang="en-AU" sz="2000" dirty="0"/>
          </a:p>
        </p:txBody>
      </p:sp>
      <p:sp>
        <p:nvSpPr>
          <p:cNvPr id="6" name="TextBox 5"/>
          <p:cNvSpPr txBox="1"/>
          <p:nvPr/>
        </p:nvSpPr>
        <p:spPr>
          <a:xfrm>
            <a:off x="9202065" y="3670343"/>
            <a:ext cx="1024639" cy="400110"/>
          </a:xfrm>
          <a:prstGeom prst="rect">
            <a:avLst/>
          </a:prstGeom>
          <a:noFill/>
        </p:spPr>
        <p:txBody>
          <a:bodyPr wrap="none" rtlCol="0">
            <a:spAutoFit/>
          </a:bodyPr>
          <a:lstStyle/>
          <a:p>
            <a:r>
              <a:rPr lang="en-US" sz="2000" dirty="0" smtClean="0"/>
              <a:t>Autumn</a:t>
            </a:r>
            <a:endParaRPr lang="en-AU" sz="2000" dirty="0"/>
          </a:p>
        </p:txBody>
      </p:sp>
      <p:sp>
        <p:nvSpPr>
          <p:cNvPr id="7" name="TextBox 6"/>
          <p:cNvSpPr txBox="1"/>
          <p:nvPr/>
        </p:nvSpPr>
        <p:spPr>
          <a:xfrm>
            <a:off x="6362572" y="1234730"/>
            <a:ext cx="884538" cy="400110"/>
          </a:xfrm>
          <a:prstGeom prst="rect">
            <a:avLst/>
          </a:prstGeom>
          <a:noFill/>
        </p:spPr>
        <p:txBody>
          <a:bodyPr wrap="none" rtlCol="0">
            <a:spAutoFit/>
          </a:bodyPr>
          <a:lstStyle/>
          <a:p>
            <a:r>
              <a:rPr lang="en-US" sz="2000" dirty="0" smtClean="0"/>
              <a:t>Winter</a:t>
            </a:r>
            <a:endParaRPr lang="en-AU" sz="2000" dirty="0"/>
          </a:p>
        </p:txBody>
      </p:sp>
      <p:sp>
        <p:nvSpPr>
          <p:cNvPr id="8" name="TextBox 7"/>
          <p:cNvSpPr txBox="1"/>
          <p:nvPr/>
        </p:nvSpPr>
        <p:spPr>
          <a:xfrm>
            <a:off x="258818" y="4530080"/>
            <a:ext cx="4376652" cy="2462213"/>
          </a:xfrm>
          <a:prstGeom prst="rect">
            <a:avLst/>
          </a:prstGeom>
          <a:noFill/>
        </p:spPr>
        <p:txBody>
          <a:bodyPr wrap="square" rtlCol="0">
            <a:spAutoFit/>
          </a:bodyPr>
          <a:lstStyle/>
          <a:p>
            <a:r>
              <a:rPr lang="en-AU" sz="2600" dirty="0" smtClean="0"/>
              <a:t>An important function of the zodiac wheel was as a calendar intended to measure time for agricultural activities, &amp; religious &amp; sacred festivities. </a:t>
            </a:r>
            <a:r>
              <a:rPr lang="en-AU" dirty="0" smtClean="0"/>
              <a:t> </a:t>
            </a:r>
          </a:p>
          <a:p>
            <a:r>
              <a:rPr lang="en-US" dirty="0" smtClean="0"/>
              <a:t> </a:t>
            </a:r>
            <a:endParaRPr lang="en-AU" dirty="0"/>
          </a:p>
        </p:txBody>
      </p:sp>
    </p:spTree>
    <p:extLst>
      <p:ext uri="{BB962C8B-B14F-4D97-AF65-F5344CB8AC3E}">
        <p14:creationId xmlns:p14="http://schemas.microsoft.com/office/powerpoint/2010/main" val="4244602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subTitle" idx="1"/>
          </p:nvPr>
        </p:nvSpPr>
        <p:spPr>
          <a:xfrm>
            <a:off x="597339" y="2181692"/>
            <a:ext cx="9559355" cy="2861736"/>
          </a:xfrm>
        </p:spPr>
        <p:txBody>
          <a:bodyPr lIns="0" tIns="0" rIns="0" bIns="0">
            <a:normAutofit fontScale="92500" lnSpcReduction="20000"/>
          </a:bodyPr>
          <a:lstStyle/>
          <a:p>
            <a:r>
              <a:rPr lang="en-US" sz="2800" dirty="0" smtClean="0">
                <a:solidFill>
                  <a:schemeClr val="tx1"/>
                </a:solidFill>
                <a:latin typeface="Times New Roman" pitchFamily="18" charset="0"/>
                <a:cs typeface="Times New Roman" pitchFamily="18" charset="0"/>
              </a:rPr>
              <a:t>Australia spends </a:t>
            </a:r>
            <a:r>
              <a:rPr lang="en-US" sz="2800" dirty="0">
                <a:solidFill>
                  <a:schemeClr val="tx1"/>
                </a:solidFill>
                <a:latin typeface="Times New Roman" pitchFamily="18" charset="0"/>
                <a:cs typeface="Times New Roman" pitchFamily="18" charset="0"/>
              </a:rPr>
              <a:t>over A$1.3 billion dollars annually on wholesale </a:t>
            </a:r>
            <a:r>
              <a:rPr lang="en-US" sz="2800" dirty="0" smtClean="0">
                <a:solidFill>
                  <a:schemeClr val="tx1"/>
                </a:solidFill>
                <a:latin typeface="Times New Roman" pitchFamily="18" charset="0"/>
                <a:cs typeface="Times New Roman" pitchFamily="18" charset="0"/>
              </a:rPr>
              <a:t>herbicides</a:t>
            </a:r>
            <a:r>
              <a:rPr lang="en-US" sz="2300" dirty="0" smtClean="0">
                <a:solidFill>
                  <a:schemeClr val="tx1"/>
                </a:solidFill>
                <a:latin typeface="Times New Roman" pitchFamily="18" charset="0"/>
                <a:cs typeface="Times New Roman" pitchFamily="18" charset="0"/>
              </a:rPr>
              <a:t> </a:t>
            </a:r>
          </a:p>
          <a:p>
            <a:pPr algn="r"/>
            <a:r>
              <a:rPr lang="en-US" sz="1200" dirty="0" smtClean="0">
                <a:solidFill>
                  <a:schemeClr val="tx1"/>
                </a:solidFill>
                <a:latin typeface="Times New Roman" pitchFamily="18" charset="0"/>
                <a:cs typeface="Times New Roman" pitchFamily="18" charset="0"/>
              </a:rPr>
              <a:t>(Australian Pesticides and Veterinary Medicine Authority, </a:t>
            </a:r>
            <a:r>
              <a:rPr lang="en-US" sz="1200" dirty="0">
                <a:solidFill>
                  <a:schemeClr val="tx1"/>
                </a:solidFill>
                <a:latin typeface="Times New Roman" pitchFamily="18" charset="0"/>
                <a:cs typeface="Times New Roman" pitchFamily="18" charset="0"/>
              </a:rPr>
              <a:t>2010-2011). </a:t>
            </a:r>
            <a:endParaRPr lang="en-US" sz="1200" dirty="0" smtClean="0">
              <a:solidFill>
                <a:schemeClr val="tx1"/>
              </a:solidFill>
              <a:latin typeface="Times New Roman" pitchFamily="18" charset="0"/>
              <a:cs typeface="Times New Roman" pitchFamily="18" charset="0"/>
            </a:endParaRPr>
          </a:p>
          <a:p>
            <a:endParaRPr lang="en-US" sz="1200" dirty="0" smtClean="0">
              <a:solidFill>
                <a:schemeClr val="tx1"/>
              </a:solidFill>
              <a:latin typeface="Times New Roman" pitchFamily="18" charset="0"/>
              <a:cs typeface="Times New Roman" pitchFamily="18" charset="0"/>
            </a:endParaRPr>
          </a:p>
          <a:p>
            <a:pPr algn="l"/>
            <a:r>
              <a:rPr lang="en-US" sz="2800" dirty="0" smtClean="0">
                <a:solidFill>
                  <a:schemeClr val="tx1"/>
                </a:solidFill>
                <a:latin typeface="Times New Roman" pitchFamily="18" charset="0"/>
                <a:cs typeface="Times New Roman" pitchFamily="18" charset="0"/>
              </a:rPr>
              <a:t>Language surrounding</a:t>
            </a:r>
          </a:p>
          <a:p>
            <a:pPr algn="l"/>
            <a:r>
              <a:rPr lang="en-US" sz="2800" dirty="0" smtClean="0">
                <a:solidFill>
                  <a:schemeClr val="tx1"/>
                </a:solidFill>
                <a:latin typeface="Times New Roman" pitchFamily="18" charset="0"/>
                <a:cs typeface="Times New Roman" pitchFamily="18" charset="0"/>
              </a:rPr>
              <a:t>weed issues is often</a:t>
            </a:r>
          </a:p>
          <a:p>
            <a:pPr algn="l"/>
            <a:r>
              <a:rPr lang="en-US" sz="2800" dirty="0" smtClean="0">
                <a:solidFill>
                  <a:schemeClr val="tx1"/>
                </a:solidFill>
                <a:latin typeface="Times New Roman" pitchFamily="18" charset="0"/>
                <a:cs typeface="Times New Roman" pitchFamily="18" charset="0"/>
              </a:rPr>
              <a:t>highly emotionally </a:t>
            </a:r>
          </a:p>
          <a:p>
            <a:pPr algn="l"/>
            <a:r>
              <a:rPr lang="en-US" sz="2800" dirty="0" smtClean="0">
                <a:solidFill>
                  <a:schemeClr val="tx1"/>
                </a:solidFill>
                <a:latin typeface="Times New Roman" pitchFamily="18" charset="0"/>
                <a:cs typeface="Times New Roman" pitchFamily="18" charset="0"/>
              </a:rPr>
              <a:t>charged.  </a:t>
            </a:r>
          </a:p>
          <a:p>
            <a:pPr algn="l"/>
            <a:endParaRPr lang="en-US" sz="2800" dirty="0" smtClean="0">
              <a:solidFill>
                <a:schemeClr val="tx1"/>
              </a:solidFill>
              <a:latin typeface="Times New Roman" pitchFamily="18" charset="0"/>
              <a:cs typeface="Times New Roman" pitchFamily="18" charset="0"/>
            </a:endParaRPr>
          </a:p>
          <a:p>
            <a:pPr algn="l"/>
            <a:endParaRPr lang="en-US" sz="2800" dirty="0" smtClean="0">
              <a:solidFill>
                <a:schemeClr val="tx1"/>
              </a:solidFill>
              <a:latin typeface="Times New Roman" pitchFamily="18" charset="0"/>
              <a:cs typeface="Times New Roman" pitchFamily="18" charset="0"/>
            </a:endParaRPr>
          </a:p>
          <a:p>
            <a:pPr marL="857241" lvl="2" indent="-285747" algn="l">
              <a:lnSpc>
                <a:spcPct val="95000"/>
              </a:lnSpc>
              <a:spcBef>
                <a:spcPct val="0"/>
              </a:spcBef>
              <a:buClr>
                <a:srgbClr val="000000"/>
              </a:buClr>
              <a:buFont typeface="Wingdings" pitchFamily="2" charset="2"/>
              <a:buChar char=" "/>
            </a:pPr>
            <a:endParaRPr lang="en-US" sz="2600" dirty="0">
              <a:solidFill>
                <a:srgbClr val="000000"/>
              </a:solidFill>
              <a:latin typeface="Arial" charset="0"/>
            </a:endParaRPr>
          </a:p>
        </p:txBody>
      </p:sp>
      <p:pic>
        <p:nvPicPr>
          <p:cNvPr id="512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386389"/>
            <a:ext cx="677863" cy="6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1"/>
          <p:cNvSpPr>
            <a:spLocks noGrp="1" noChangeArrowheads="1"/>
          </p:cNvSpPr>
          <p:nvPr>
            <p:ph type="title"/>
          </p:nvPr>
        </p:nvSpPr>
        <p:spPr>
          <a:xfrm>
            <a:off x="1224533" y="425624"/>
            <a:ext cx="8415982" cy="920330"/>
          </a:xfrm>
        </p:spPr>
        <p:txBody>
          <a:bodyPr lIns="0" tIns="0" rIns="0" bIns="0"/>
          <a:lstStyle/>
          <a:p>
            <a:pPr algn="ctr" eaLnBrk="1" hangingPunct="1">
              <a:lnSpc>
                <a:spcPct val="95000"/>
              </a:lnSpc>
            </a:pPr>
            <a:r>
              <a:rPr lang="en-US" sz="4800" u="sng"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Weeds in context</a:t>
            </a:r>
            <a:endParaRPr lang="en-US" sz="4700" u="sng"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3362" y="3222855"/>
            <a:ext cx="41275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77864" y="5347415"/>
            <a:ext cx="3023878" cy="492443"/>
          </a:xfrm>
          <a:prstGeom prst="rect">
            <a:avLst/>
          </a:prstGeom>
          <a:noFill/>
        </p:spPr>
        <p:txBody>
          <a:bodyPr wrap="square" rtlCol="0">
            <a:spAutoFit/>
          </a:bodyPr>
          <a:lstStyle/>
          <a:p>
            <a:pPr marL="0" lvl="2"/>
            <a:r>
              <a:rPr lang="en-US" sz="2600" dirty="0" smtClean="0">
                <a:cs typeface="Times New Roman" pitchFamily="18" charset="0"/>
              </a:rPr>
              <a:t>‘A </a:t>
            </a:r>
            <a:r>
              <a:rPr lang="en-US" sz="2600" dirty="0">
                <a:cs typeface="Times New Roman" pitchFamily="18" charset="0"/>
              </a:rPr>
              <a:t>War on </a:t>
            </a:r>
            <a:r>
              <a:rPr lang="en-US" sz="2600" dirty="0" smtClean="0">
                <a:cs typeface="Times New Roman" pitchFamily="18" charset="0"/>
              </a:rPr>
              <a:t>Weeds’</a:t>
            </a:r>
            <a:endParaRPr lang="en-AU" dirty="0"/>
          </a:p>
        </p:txBody>
      </p:sp>
      <p:sp>
        <p:nvSpPr>
          <p:cNvPr id="3" name="TextBox 2"/>
          <p:cNvSpPr txBox="1"/>
          <p:nvPr/>
        </p:nvSpPr>
        <p:spPr>
          <a:xfrm>
            <a:off x="6760195" y="3366339"/>
            <a:ext cx="2880320" cy="492443"/>
          </a:xfrm>
          <a:prstGeom prst="rect">
            <a:avLst/>
          </a:prstGeom>
          <a:noFill/>
        </p:spPr>
        <p:txBody>
          <a:bodyPr wrap="square" rtlCol="0">
            <a:spAutoFit/>
          </a:bodyPr>
          <a:lstStyle/>
          <a:p>
            <a:r>
              <a:rPr lang="en-US" sz="2600" dirty="0" smtClean="0">
                <a:cs typeface="Times New Roman" pitchFamily="18" charset="0"/>
              </a:rPr>
              <a:t>‘Weed Warriors’ </a:t>
            </a:r>
            <a:endParaRPr lang="en-US" sz="2600" dirty="0">
              <a:cs typeface="Times New Roman" pitchFamily="18" charset="0"/>
            </a:endParaRPr>
          </a:p>
        </p:txBody>
      </p:sp>
      <p:sp>
        <p:nvSpPr>
          <p:cNvPr id="6" name="TextBox 5"/>
          <p:cNvSpPr txBox="1"/>
          <p:nvPr/>
        </p:nvSpPr>
        <p:spPr>
          <a:xfrm>
            <a:off x="1881512" y="6539516"/>
            <a:ext cx="2086853" cy="492443"/>
          </a:xfrm>
          <a:prstGeom prst="rect">
            <a:avLst/>
          </a:prstGeom>
          <a:noFill/>
        </p:spPr>
        <p:txBody>
          <a:bodyPr wrap="none" rtlCol="0">
            <a:spAutoFit/>
          </a:bodyPr>
          <a:lstStyle/>
          <a:p>
            <a:pPr marL="0" lvl="2"/>
            <a:r>
              <a:rPr lang="en-US" sz="2600" dirty="0" smtClean="0">
                <a:cs typeface="Times New Roman" pitchFamily="18" charset="0"/>
              </a:rPr>
              <a:t>‘Weed Killer’ </a:t>
            </a:r>
            <a:endParaRPr lang="en-AU" sz="2600" dirty="0">
              <a:cs typeface="Times New Roman" pitchFamily="18" charset="0"/>
            </a:endParaRPr>
          </a:p>
        </p:txBody>
      </p:sp>
      <p:sp>
        <p:nvSpPr>
          <p:cNvPr id="5" name="TextBox 4"/>
          <p:cNvSpPr txBox="1"/>
          <p:nvPr/>
        </p:nvSpPr>
        <p:spPr>
          <a:xfrm>
            <a:off x="6806151" y="5172710"/>
            <a:ext cx="1397690" cy="492443"/>
          </a:xfrm>
          <a:prstGeom prst="rect">
            <a:avLst/>
          </a:prstGeom>
          <a:noFill/>
        </p:spPr>
        <p:txBody>
          <a:bodyPr wrap="none" rtlCol="0">
            <a:spAutoFit/>
          </a:bodyPr>
          <a:lstStyle/>
          <a:p>
            <a:pPr marL="0" lvl="2"/>
            <a:r>
              <a:rPr lang="en-US" sz="2600" dirty="0" smtClean="0">
                <a:cs typeface="Times New Roman" pitchFamily="18" charset="0"/>
              </a:rPr>
              <a:t>‘Danger’</a:t>
            </a:r>
            <a:endParaRPr lang="en-US" sz="2600" dirty="0">
              <a:cs typeface="Times New Roman" pitchFamily="18" charset="0"/>
            </a:endParaRPr>
          </a:p>
        </p:txBody>
      </p:sp>
      <p:sp>
        <p:nvSpPr>
          <p:cNvPr id="7" name="TextBox 6"/>
          <p:cNvSpPr txBox="1"/>
          <p:nvPr/>
        </p:nvSpPr>
        <p:spPr>
          <a:xfrm>
            <a:off x="7620324" y="6293295"/>
            <a:ext cx="1160061" cy="492443"/>
          </a:xfrm>
          <a:prstGeom prst="rect">
            <a:avLst/>
          </a:prstGeom>
          <a:noFill/>
        </p:spPr>
        <p:txBody>
          <a:bodyPr wrap="none" rtlCol="0">
            <a:spAutoFit/>
          </a:bodyPr>
          <a:lstStyle/>
          <a:p>
            <a:pPr marL="0" lvl="2"/>
            <a:r>
              <a:rPr lang="en-US" sz="2600" dirty="0" smtClean="0">
                <a:cs typeface="Times New Roman" pitchFamily="18" charset="0"/>
              </a:rPr>
              <a:t>‘Toxic’</a:t>
            </a:r>
            <a:endParaRPr lang="en-US" sz="2600" dirty="0">
              <a:cs typeface="Times New Roman" pitchFamily="18" charset="0"/>
            </a:endParaRPr>
          </a:p>
        </p:txBody>
      </p:sp>
    </p:spTree>
    <p:extLst>
      <p:ext uri="{BB962C8B-B14F-4D97-AF65-F5344CB8AC3E}">
        <p14:creationId xmlns:p14="http://schemas.microsoft.com/office/powerpoint/2010/main" val="250201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386389"/>
            <a:ext cx="677863" cy="6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Rectangle 2"/>
          <p:cNvSpPr>
            <a:spLocks noGrp="1" noChangeArrowheads="1"/>
          </p:cNvSpPr>
          <p:nvPr>
            <p:ph type="subTitle" idx="1"/>
          </p:nvPr>
        </p:nvSpPr>
        <p:spPr>
          <a:xfrm>
            <a:off x="831528" y="1865784"/>
            <a:ext cx="8561142" cy="1656184"/>
          </a:xfrm>
        </p:spPr>
        <p:txBody>
          <a:bodyPr lIns="0" tIns="0" rIns="0" bIns="0">
            <a:normAutofit/>
          </a:bodyPr>
          <a:lstStyle/>
          <a:p>
            <a:pPr marL="114299" lvl="1">
              <a:lnSpc>
                <a:spcPct val="95000"/>
              </a:lnSpc>
              <a:spcBef>
                <a:spcPct val="0"/>
              </a:spcBef>
              <a:buClr>
                <a:srgbClr val="000000"/>
              </a:buClr>
              <a:defRPr/>
            </a:pPr>
            <a:r>
              <a:rPr lang="en-US" sz="2600" dirty="0" smtClean="0">
                <a:solidFill>
                  <a:srgbClr val="000000"/>
                </a:solidFill>
                <a:latin typeface="Times New Roman" pitchFamily="18" charset="0"/>
                <a:cs typeface="Times New Roman" pitchFamily="18" charset="0"/>
              </a:rPr>
              <a:t>Astrological archetypes are alive in everything – anything we can think, see, dream, image or experience is animated with the energies of a particular god or goddess as embodied in the planets of our solar system.</a:t>
            </a:r>
            <a:endParaRPr lang="en-US" sz="3100" dirty="0">
              <a:solidFill>
                <a:srgbClr val="000000"/>
              </a:solidFill>
              <a:latin typeface="Arial" charset="0"/>
            </a:endParaRPr>
          </a:p>
          <a:p>
            <a:pPr marL="114299" lvl="1" algn="l">
              <a:lnSpc>
                <a:spcPct val="95000"/>
              </a:lnSpc>
              <a:spcBef>
                <a:spcPct val="0"/>
              </a:spcBef>
              <a:buClr>
                <a:srgbClr val="000000"/>
              </a:buClr>
              <a:defRPr/>
            </a:pPr>
            <a:endParaRPr lang="en-US" sz="3100" dirty="0">
              <a:solidFill>
                <a:srgbClr val="000000"/>
              </a:solidFill>
              <a:latin typeface="Arial" charset="0"/>
            </a:endParaRPr>
          </a:p>
        </p:txBody>
      </p:sp>
      <p:sp>
        <p:nvSpPr>
          <p:cNvPr id="4099" name="Rectangle 1"/>
          <p:cNvSpPr>
            <a:spLocks noGrp="1" noChangeArrowheads="1"/>
          </p:cNvSpPr>
          <p:nvPr>
            <p:ph type="title"/>
          </p:nvPr>
        </p:nvSpPr>
        <p:spPr>
          <a:xfrm>
            <a:off x="677864" y="497632"/>
            <a:ext cx="10159999" cy="953963"/>
          </a:xfrm>
        </p:spPr>
        <p:txBody>
          <a:bodyPr lIns="0" tIns="0" rIns="0" bIns="0">
            <a:normAutofit/>
          </a:bodyPr>
          <a:lstStyle/>
          <a:p>
            <a:pPr eaLnBrk="1" hangingPunct="1">
              <a:lnSpc>
                <a:spcPct val="95000"/>
              </a:lnSpc>
            </a:pPr>
            <a:r>
              <a:rPr lang="en-US" sz="4800" u="sng"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Astrological  Archetypes</a:t>
            </a:r>
            <a:endParaRPr lang="en-US" sz="4800" u="sng"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532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046" y="3926370"/>
            <a:ext cx="3964856" cy="2985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77864" y="3510175"/>
            <a:ext cx="4810940" cy="841769"/>
          </a:xfrm>
          <a:prstGeom prst="rect">
            <a:avLst/>
          </a:prstGeom>
          <a:noFill/>
        </p:spPr>
        <p:txBody>
          <a:bodyPr wrap="square" rtlCol="0">
            <a:spAutoFit/>
          </a:bodyPr>
          <a:lstStyle/>
          <a:p>
            <a:pPr marL="114299" lvl="1">
              <a:lnSpc>
                <a:spcPct val="95000"/>
              </a:lnSpc>
              <a:buClr>
                <a:srgbClr val="000000"/>
              </a:buClr>
              <a:defRPr/>
            </a:pPr>
            <a:endParaRPr lang="en-US" sz="2600" dirty="0">
              <a:solidFill>
                <a:srgbClr val="000000"/>
              </a:solidFill>
              <a:cs typeface="Times New Roman" pitchFamily="18" charset="0"/>
            </a:endParaRPr>
          </a:p>
          <a:p>
            <a:endParaRPr lang="en-AU" dirty="0"/>
          </a:p>
        </p:txBody>
      </p:sp>
      <p:sp>
        <p:nvSpPr>
          <p:cNvPr id="4" name="TextBox 3"/>
          <p:cNvSpPr txBox="1"/>
          <p:nvPr/>
        </p:nvSpPr>
        <p:spPr>
          <a:xfrm>
            <a:off x="5183902" y="5527899"/>
            <a:ext cx="4976098" cy="1543499"/>
          </a:xfrm>
          <a:prstGeom prst="rect">
            <a:avLst/>
          </a:prstGeom>
          <a:noFill/>
        </p:spPr>
        <p:txBody>
          <a:bodyPr wrap="square" rtlCol="0">
            <a:spAutoFit/>
          </a:bodyPr>
          <a:lstStyle/>
          <a:p>
            <a:pPr marL="114299" lvl="1" algn="ctr">
              <a:lnSpc>
                <a:spcPct val="95000"/>
              </a:lnSpc>
              <a:buClr>
                <a:srgbClr val="000000"/>
              </a:buClr>
              <a:defRPr/>
            </a:pPr>
            <a:r>
              <a:rPr lang="en-US" dirty="0" smtClean="0">
                <a:solidFill>
                  <a:srgbClr val="000000"/>
                </a:solidFill>
                <a:cs typeface="Times New Roman" pitchFamily="18" charset="0"/>
              </a:rPr>
              <a:t>Venus </a:t>
            </a:r>
            <a:r>
              <a:rPr lang="en-US" dirty="0">
                <a:solidFill>
                  <a:srgbClr val="000000"/>
                </a:solidFill>
                <a:cs typeface="Times New Roman" pitchFamily="18" charset="0"/>
              </a:rPr>
              <a:t>the Goddess of Love as personified in the planet </a:t>
            </a:r>
            <a:endParaRPr lang="en-US" dirty="0" smtClean="0">
              <a:solidFill>
                <a:srgbClr val="000000"/>
              </a:solidFill>
              <a:cs typeface="Times New Roman" pitchFamily="18" charset="0"/>
            </a:endParaRPr>
          </a:p>
          <a:p>
            <a:pPr marL="114299" lvl="1" algn="ctr">
              <a:lnSpc>
                <a:spcPct val="95000"/>
              </a:lnSpc>
              <a:buClr>
                <a:srgbClr val="000000"/>
              </a:buClr>
              <a:defRPr/>
            </a:pPr>
            <a:r>
              <a:rPr lang="en-US" dirty="0" smtClean="0">
                <a:solidFill>
                  <a:srgbClr val="000000"/>
                </a:solidFill>
                <a:cs typeface="Times New Roman" pitchFamily="18" charset="0"/>
              </a:rPr>
              <a:t>Venus</a:t>
            </a:r>
            <a:r>
              <a:rPr lang="en-US" sz="2600" dirty="0">
                <a:solidFill>
                  <a:srgbClr val="000000"/>
                </a:solidFill>
                <a:cs typeface="Times New Roman" pitchFamily="18" charset="0"/>
              </a:rPr>
              <a:t>.</a:t>
            </a:r>
          </a:p>
          <a:p>
            <a:endParaRPr lang="en-AU" dirty="0"/>
          </a:p>
        </p:txBody>
      </p:sp>
      <p:sp>
        <p:nvSpPr>
          <p:cNvPr id="6" name="TextBox 5"/>
          <p:cNvSpPr txBox="1"/>
          <p:nvPr/>
        </p:nvSpPr>
        <p:spPr>
          <a:xfrm>
            <a:off x="5728035" y="4158814"/>
            <a:ext cx="4287912" cy="1200329"/>
          </a:xfrm>
          <a:prstGeom prst="rect">
            <a:avLst/>
          </a:prstGeom>
          <a:noFill/>
        </p:spPr>
        <p:txBody>
          <a:bodyPr wrap="square" rtlCol="0">
            <a:spAutoFit/>
          </a:bodyPr>
          <a:lstStyle/>
          <a:p>
            <a:pPr marL="0" lvl="1" algn="ctr"/>
            <a:r>
              <a:rPr lang="en-US" dirty="0">
                <a:solidFill>
                  <a:srgbClr val="000000"/>
                </a:solidFill>
                <a:cs typeface="Times New Roman" pitchFamily="18" charset="0"/>
              </a:rPr>
              <a:t>Mars the Warrior Archetype as personified in the planet </a:t>
            </a:r>
            <a:endParaRPr lang="en-US" dirty="0" smtClean="0">
              <a:solidFill>
                <a:srgbClr val="000000"/>
              </a:solidFill>
              <a:cs typeface="Times New Roman" pitchFamily="18" charset="0"/>
            </a:endParaRPr>
          </a:p>
          <a:p>
            <a:pPr marL="0" lvl="1" algn="ctr"/>
            <a:r>
              <a:rPr lang="en-US" dirty="0" smtClean="0">
                <a:solidFill>
                  <a:srgbClr val="000000"/>
                </a:solidFill>
                <a:cs typeface="Times New Roman" pitchFamily="18" charset="0"/>
              </a:rPr>
              <a:t>Mars</a:t>
            </a:r>
            <a:endParaRPr lang="en-AU" dirty="0"/>
          </a:p>
        </p:txBody>
      </p:sp>
    </p:spTree>
    <p:extLst>
      <p:ext uri="{BB962C8B-B14F-4D97-AF65-F5344CB8AC3E}">
        <p14:creationId xmlns:p14="http://schemas.microsoft.com/office/powerpoint/2010/main" val="1380089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386389"/>
            <a:ext cx="677863" cy="6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1"/>
          <p:cNvSpPr>
            <a:spLocks noGrp="1" noChangeArrowheads="1"/>
          </p:cNvSpPr>
          <p:nvPr>
            <p:ph type="title"/>
          </p:nvPr>
        </p:nvSpPr>
        <p:spPr>
          <a:xfrm>
            <a:off x="975544" y="353616"/>
            <a:ext cx="8547100" cy="1169988"/>
          </a:xfrm>
        </p:spPr>
        <p:txBody>
          <a:bodyPr lIns="0" tIns="0" rIns="0" bIns="0">
            <a:normAutofit/>
          </a:bodyPr>
          <a:lstStyle/>
          <a:p>
            <a:pPr eaLnBrk="1" hangingPunct="1">
              <a:lnSpc>
                <a:spcPct val="95000"/>
              </a:lnSpc>
            </a:pPr>
            <a:r>
              <a:rPr lang="en-US" sz="4800" u="sng" dirty="0" smtClean="0">
                <a:solidFill>
                  <a:srgbClr val="002060"/>
                </a:solidFill>
                <a:effectLst>
                  <a:outerShdw blurRad="38100" dist="38100" dir="2700000" algn="tl">
                    <a:srgbClr val="000000">
                      <a:alpha val="43137"/>
                    </a:srgbClr>
                  </a:outerShdw>
                </a:effectLst>
              </a:rPr>
              <a:t>Mars the Archetype of War</a:t>
            </a:r>
            <a:endParaRPr lang="en-US" sz="4800" u="sng" dirty="0" smtClean="0">
              <a:solidFill>
                <a:srgbClr val="002060"/>
              </a:solidFill>
              <a:effectLst>
                <a:outerShdw blurRad="38100" dist="38100" dir="2700000" algn="tl">
                  <a:srgbClr val="000000">
                    <a:alpha val="43137"/>
                  </a:srgbClr>
                </a:outerShdw>
              </a:effectLst>
              <a:latin typeface="Arial" charset="0"/>
            </a:endParaRPr>
          </a:p>
        </p:txBody>
      </p:sp>
      <p:pic>
        <p:nvPicPr>
          <p:cNvPr id="7172" name="Picture 6" descr="http://www.wordsources.info/planet-mar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2263" y="2801888"/>
            <a:ext cx="3811600" cy="3989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Rectangle 1"/>
          <p:cNvSpPr>
            <a:spLocks noChangeArrowheads="1"/>
          </p:cNvSpPr>
          <p:nvPr/>
        </p:nvSpPr>
        <p:spPr bwMode="auto">
          <a:xfrm>
            <a:off x="677864" y="2369840"/>
            <a:ext cx="5954377"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9" tIns="45720" rIns="91439" bIns="45720">
            <a:spAutoFit/>
          </a:bodyPr>
          <a:lstStyle/>
          <a:p>
            <a:pPr lvl="1"/>
            <a:endParaRPr lang="en-US" sz="2800" dirty="0"/>
          </a:p>
          <a:p>
            <a:r>
              <a:rPr lang="en-US" sz="2600" dirty="0" smtClean="0"/>
              <a:t>War</a:t>
            </a:r>
            <a:r>
              <a:rPr lang="en-US" sz="2600" dirty="0"/>
              <a:t>, </a:t>
            </a:r>
            <a:r>
              <a:rPr lang="en-US" sz="2600" dirty="0" smtClean="0"/>
              <a:t>Battles &amp; Fighting</a:t>
            </a:r>
          </a:p>
          <a:p>
            <a:endParaRPr lang="en-US" sz="1400" dirty="0"/>
          </a:p>
          <a:p>
            <a:r>
              <a:rPr lang="en-US" sz="2600" dirty="0" smtClean="0"/>
              <a:t>Killing &amp; Bloodshed</a:t>
            </a:r>
          </a:p>
          <a:p>
            <a:endParaRPr lang="en-US" sz="1400" dirty="0" smtClean="0"/>
          </a:p>
          <a:p>
            <a:r>
              <a:rPr lang="en-US" sz="2600" dirty="0" smtClean="0"/>
              <a:t>Power Over &amp; Danger</a:t>
            </a:r>
          </a:p>
          <a:p>
            <a:pPr lvl="1"/>
            <a:endParaRPr lang="en-US" sz="1400" dirty="0" smtClean="0"/>
          </a:p>
          <a:p>
            <a:r>
              <a:rPr lang="en-US" sz="2600" dirty="0" smtClean="0"/>
              <a:t>Our ability to act &amp; take</a:t>
            </a:r>
          </a:p>
          <a:p>
            <a:pPr lvl="1"/>
            <a:r>
              <a:rPr lang="en-US" sz="2600" dirty="0"/>
              <a:t>a</a:t>
            </a:r>
            <a:r>
              <a:rPr lang="en-US" sz="2600" dirty="0" smtClean="0"/>
              <a:t>ction, defend or attack</a:t>
            </a:r>
          </a:p>
          <a:p>
            <a:endParaRPr lang="en-US" sz="1400" dirty="0" smtClean="0"/>
          </a:p>
          <a:p>
            <a:r>
              <a:rPr lang="en-US" sz="2600" dirty="0" smtClean="0"/>
              <a:t>The energy, force &amp; drive</a:t>
            </a:r>
          </a:p>
          <a:p>
            <a:pPr lvl="1"/>
            <a:r>
              <a:rPr lang="en-US" sz="2600" dirty="0" smtClean="0"/>
              <a:t>needed do act &amp; work</a:t>
            </a:r>
          </a:p>
          <a:p>
            <a:endParaRPr lang="en-US" sz="2600" dirty="0" smtClean="0"/>
          </a:p>
          <a:p>
            <a:endParaRPr lang="en-US" dirty="0"/>
          </a:p>
          <a:p>
            <a:endParaRPr lang="en-US" dirty="0"/>
          </a:p>
        </p:txBody>
      </p:sp>
      <p:sp>
        <p:nvSpPr>
          <p:cNvPr id="3" name="TextBox 2"/>
          <p:cNvSpPr txBox="1"/>
          <p:nvPr/>
        </p:nvSpPr>
        <p:spPr>
          <a:xfrm>
            <a:off x="543496" y="1752807"/>
            <a:ext cx="9082656" cy="892552"/>
          </a:xfrm>
          <a:prstGeom prst="rect">
            <a:avLst/>
          </a:prstGeom>
          <a:noFill/>
        </p:spPr>
        <p:txBody>
          <a:bodyPr wrap="square" rtlCol="0">
            <a:spAutoFit/>
          </a:bodyPr>
          <a:lstStyle/>
          <a:p>
            <a:r>
              <a:rPr lang="en-US" sz="2600" dirty="0" smtClean="0"/>
              <a:t>Astrologically the planet Mars is embodied in the psyche of both men and women as the masculine/yang principle of:</a:t>
            </a:r>
            <a:endParaRPr lang="en-AU" dirty="0"/>
          </a:p>
        </p:txBody>
      </p:sp>
      <p:sp>
        <p:nvSpPr>
          <p:cNvPr id="5" name="TextBox 4"/>
          <p:cNvSpPr txBox="1"/>
          <p:nvPr/>
        </p:nvSpPr>
        <p:spPr>
          <a:xfrm>
            <a:off x="1911648" y="6843352"/>
            <a:ext cx="6803466" cy="492443"/>
          </a:xfrm>
          <a:prstGeom prst="rect">
            <a:avLst/>
          </a:prstGeom>
          <a:noFill/>
        </p:spPr>
        <p:txBody>
          <a:bodyPr wrap="none" rtlCol="0">
            <a:spAutoFit/>
          </a:bodyPr>
          <a:lstStyle/>
          <a:p>
            <a:r>
              <a:rPr lang="en-US" sz="2600" dirty="0" smtClean="0"/>
              <a:t>‘Mars is our ability to turn a plant into an enemy’</a:t>
            </a:r>
            <a:endParaRPr lang="en-AU" sz="2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386389"/>
            <a:ext cx="677863" cy="6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1"/>
          <p:cNvSpPr>
            <a:spLocks noGrp="1" noChangeArrowheads="1"/>
          </p:cNvSpPr>
          <p:nvPr>
            <p:ph type="title"/>
          </p:nvPr>
        </p:nvSpPr>
        <p:spPr>
          <a:xfrm>
            <a:off x="480566" y="497632"/>
            <a:ext cx="9400480" cy="1169988"/>
          </a:xfrm>
        </p:spPr>
        <p:txBody>
          <a:bodyPr lIns="0" tIns="0" rIns="0" bIns="0">
            <a:noAutofit/>
          </a:bodyPr>
          <a:lstStyle/>
          <a:p>
            <a:pPr algn="ctr" eaLnBrk="1" hangingPunct="1">
              <a:lnSpc>
                <a:spcPct val="95000"/>
              </a:lnSpc>
            </a:pPr>
            <a:r>
              <a:rPr lang="en-US" sz="48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Mars as Warrior </a:t>
            </a:r>
            <a:r>
              <a:rPr lang="en-US" sz="4800"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in images </a:t>
            </a:r>
            <a:r>
              <a:rPr lang="en-US" sz="4800" u="sng"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of a War on Weeds</a:t>
            </a:r>
          </a:p>
        </p:txBody>
      </p:sp>
      <p:pic>
        <p:nvPicPr>
          <p:cNvPr id="8196" name="Picture 5" descr="https://encrypted-tbn2.google.com/images?q=tbn:ANd9GcSsiAZSGNLDbaB-jsdNyOydzzSEQiAE-aYVr4Zurg1ElJzO595id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8114" y="2081213"/>
            <a:ext cx="4176712" cy="51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6" descr="https://encrypted-tbn3.google.com/images?q=tbn:ANd9GcTPq_WStMDO6TzPtyGyJiCBdZEeY08Y54v_nHqz1bzgBDWcWEpJ"/>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6625" y="2081213"/>
            <a:ext cx="3775076" cy="51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TextBox 1"/>
          <p:cNvSpPr txBox="1">
            <a:spLocks noChangeArrowheads="1"/>
          </p:cNvSpPr>
          <p:nvPr/>
        </p:nvSpPr>
        <p:spPr bwMode="auto">
          <a:xfrm>
            <a:off x="3351213" y="5372100"/>
            <a:ext cx="36591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tIns="45720" rIns="91439" bIns="4572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3200"/>
              <a:t>Who is the Enemy?</a:t>
            </a:r>
            <a:endParaRPr lang="en-AU" sz="32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386389"/>
            <a:ext cx="677863" cy="6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1"/>
          <p:cNvSpPr>
            <a:spLocks noGrp="1" noChangeArrowheads="1"/>
          </p:cNvSpPr>
          <p:nvPr>
            <p:ph type="title"/>
          </p:nvPr>
        </p:nvSpPr>
        <p:spPr>
          <a:xfrm>
            <a:off x="1060450" y="358776"/>
            <a:ext cx="8547100" cy="1292226"/>
          </a:xfrm>
        </p:spPr>
        <p:txBody>
          <a:bodyPr lIns="0" tIns="0" rIns="0" bIns="0">
            <a:noAutofit/>
          </a:bodyPr>
          <a:lstStyle/>
          <a:p>
            <a:pPr algn="ctr" eaLnBrk="1" hangingPunct="1">
              <a:lnSpc>
                <a:spcPct val="95000"/>
              </a:lnSpc>
            </a:pPr>
            <a:r>
              <a:rPr lang="en-US" sz="4800" dirty="0">
                <a:solidFill>
                  <a:srgbClr val="002060"/>
                </a:solidFill>
                <a:effectLst>
                  <a:outerShdw blurRad="38100" dist="38100" dir="2700000" algn="tl">
                    <a:srgbClr val="000000">
                      <a:alpha val="43137"/>
                    </a:srgbClr>
                  </a:outerShdw>
                </a:effectLst>
                <a:latin typeface="Arial" charset="0"/>
              </a:rPr>
              <a:t>The war also rages on </a:t>
            </a:r>
            <a:r>
              <a:rPr lang="en-US" sz="4800" u="sng" dirty="0">
                <a:solidFill>
                  <a:srgbClr val="002060"/>
                </a:solidFill>
                <a:effectLst>
                  <a:outerShdw blurRad="38100" dist="38100" dir="2700000" algn="tl">
                    <a:srgbClr val="000000">
                      <a:alpha val="43137"/>
                    </a:srgbClr>
                  </a:outerShdw>
                </a:effectLst>
                <a:latin typeface="Arial" charset="0"/>
              </a:rPr>
              <a:t>the </a:t>
            </a:r>
            <a:r>
              <a:rPr lang="en-US" sz="4800" u="sng" dirty="0" smtClean="0">
                <a:solidFill>
                  <a:srgbClr val="002060"/>
                </a:solidFill>
                <a:effectLst>
                  <a:outerShdw blurRad="38100" dist="38100" dir="2700000" algn="tl">
                    <a:srgbClr val="000000">
                      <a:alpha val="43137"/>
                    </a:srgbClr>
                  </a:outerShdw>
                </a:effectLst>
                <a:latin typeface="Arial" charset="0"/>
              </a:rPr>
              <a:t>home front</a:t>
            </a:r>
            <a:endParaRPr lang="en-US" sz="4800" u="sng" dirty="0">
              <a:solidFill>
                <a:srgbClr val="002060"/>
              </a:solidFill>
              <a:effectLst>
                <a:outerShdw blurRad="38100" dist="38100" dir="2700000" algn="tl">
                  <a:srgbClr val="000000">
                    <a:alpha val="43137"/>
                  </a:srgbClr>
                </a:outerShdw>
              </a:effectLst>
              <a:latin typeface="Arial" charset="0"/>
            </a:endParaRPr>
          </a:p>
        </p:txBody>
      </p:sp>
      <p:pic>
        <p:nvPicPr>
          <p:cNvPr id="1331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7792" y="2297832"/>
            <a:ext cx="5832648" cy="463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75142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386389"/>
            <a:ext cx="677863" cy="6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1"/>
          <p:cNvSpPr>
            <a:spLocks noGrp="1" noChangeArrowheads="1"/>
          </p:cNvSpPr>
          <p:nvPr>
            <p:ph type="title"/>
          </p:nvPr>
        </p:nvSpPr>
        <p:spPr>
          <a:xfrm>
            <a:off x="1119560" y="789582"/>
            <a:ext cx="8547100" cy="1292226"/>
          </a:xfrm>
        </p:spPr>
        <p:txBody>
          <a:bodyPr lIns="0" tIns="0" rIns="0" bIns="0">
            <a:noAutofit/>
          </a:bodyPr>
          <a:lstStyle/>
          <a:p>
            <a:pPr algn="ctr" eaLnBrk="1" hangingPunct="1">
              <a:lnSpc>
                <a:spcPct val="95000"/>
              </a:lnSpc>
            </a:pPr>
            <a:r>
              <a:rPr lang="en-US" sz="4800"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The power of words and </a:t>
            </a:r>
            <a:r>
              <a:rPr lang="en-US" sz="4800" u="sng"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images</a:t>
            </a:r>
            <a:endParaRPr lang="en-US" sz="4800" u="sng"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50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864" y="2081808"/>
            <a:ext cx="26035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639840" y="3383046"/>
            <a:ext cx="6140400" cy="2446054"/>
          </a:xfrm>
          <a:prstGeom prst="rect">
            <a:avLst/>
          </a:prstGeom>
        </p:spPr>
        <p:txBody>
          <a:bodyPr wrap="square">
            <a:spAutoFit/>
          </a:bodyPr>
          <a:lstStyle/>
          <a:p>
            <a:pPr marL="571491" lvl="2">
              <a:lnSpc>
                <a:spcPct val="95000"/>
              </a:lnSpc>
              <a:buClr>
                <a:srgbClr val="000000"/>
              </a:buClr>
              <a:buSzPct val="80000"/>
            </a:pPr>
            <a:r>
              <a:rPr lang="en-US" sz="2600" dirty="0" smtClean="0">
                <a:solidFill>
                  <a:srgbClr val="000000"/>
                </a:solidFill>
                <a:cs typeface="Times New Roman" pitchFamily="18" charset="0"/>
              </a:rPr>
              <a:t>Words and images (archetypes) are loaded and have consequences</a:t>
            </a:r>
          </a:p>
          <a:p>
            <a:pPr marL="571500" lvl="2" algn="r">
              <a:lnSpc>
                <a:spcPct val="95000"/>
              </a:lnSpc>
              <a:buClr>
                <a:srgbClr val="000000"/>
              </a:buClr>
              <a:buSzPct val="80000"/>
            </a:pPr>
            <a:endParaRPr lang="en-US" sz="1600" i="1" dirty="0">
              <a:solidFill>
                <a:srgbClr val="000000"/>
              </a:solidFill>
              <a:latin typeface="Arial" charset="0"/>
            </a:endParaRPr>
          </a:p>
          <a:p>
            <a:pPr marL="571500" lvl="2" algn="r">
              <a:lnSpc>
                <a:spcPct val="95000"/>
              </a:lnSpc>
              <a:buClr>
                <a:srgbClr val="000000"/>
              </a:buClr>
              <a:buSzPct val="80000"/>
            </a:pPr>
            <a:r>
              <a:rPr lang="en-US" sz="1600" i="1" dirty="0" smtClean="0">
                <a:solidFill>
                  <a:srgbClr val="000000"/>
                </a:solidFill>
                <a:latin typeface="Arial" charset="0"/>
              </a:rPr>
              <a:t>James Hillman</a:t>
            </a:r>
          </a:p>
          <a:p>
            <a:pPr marL="857250" lvl="2" indent="-285750">
              <a:lnSpc>
                <a:spcPct val="95000"/>
              </a:lnSpc>
              <a:buClr>
                <a:srgbClr val="000000"/>
              </a:buClr>
              <a:buSzPct val="80000"/>
              <a:buFont typeface="Courier New" pitchFamily="49" charset="0"/>
              <a:buChar char="o"/>
            </a:pPr>
            <a:endParaRPr lang="en-US" sz="2500" dirty="0" smtClean="0">
              <a:solidFill>
                <a:srgbClr val="000000"/>
              </a:solidFill>
              <a:latin typeface="Arial" charset="0"/>
            </a:endParaRPr>
          </a:p>
          <a:p>
            <a:pPr marL="571491" lvl="2">
              <a:lnSpc>
                <a:spcPct val="95000"/>
              </a:lnSpc>
              <a:buClr>
                <a:srgbClr val="000000"/>
              </a:buClr>
              <a:buSzPct val="80000"/>
            </a:pPr>
            <a:r>
              <a:rPr lang="en-US" sz="2600" dirty="0" smtClean="0">
                <a:solidFill>
                  <a:srgbClr val="000000"/>
                </a:solidFill>
                <a:cs typeface="Times New Roman" pitchFamily="18" charset="0"/>
              </a:rPr>
              <a:t>What are some of the consequences of invoking Mars the god of war?</a:t>
            </a:r>
          </a:p>
        </p:txBody>
      </p:sp>
    </p:spTree>
    <p:extLst>
      <p:ext uri="{BB962C8B-B14F-4D97-AF65-F5344CB8AC3E}">
        <p14:creationId xmlns:p14="http://schemas.microsoft.com/office/powerpoint/2010/main" val="176047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ho">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SOHO">
      <a:majorFont>
        <a:latin typeface="Candara"/>
        <a:ea typeface=""/>
        <a:cs typeface=""/>
        <a:font script="Jpan" typeface="ＭＳ Ｐゴシック"/>
        <a:font script="Hang" typeface="HY견명조"/>
        <a:font script="Hans" typeface="华文新魏"/>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Ｐゴシック"/>
        <a:font script="Hang" typeface="HY견명조"/>
        <a:font script="Hans" typeface="华文楷体"/>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HO">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7000"/>
                <a:satMod val="150000"/>
              </a:schemeClr>
            </a:gs>
            <a:gs pos="30000">
              <a:schemeClr val="phClr">
                <a:shade val="94000"/>
                <a:satMod val="130000"/>
              </a:schemeClr>
            </a:gs>
            <a:gs pos="45000">
              <a:schemeClr val="phClr">
                <a:shade val="100000"/>
                <a:satMod val="120000"/>
              </a:schemeClr>
            </a:gs>
            <a:gs pos="55000">
              <a:schemeClr val="phClr">
                <a:shade val="100000"/>
                <a:satMod val="118000"/>
              </a:schemeClr>
            </a:gs>
            <a:gs pos="73000">
              <a:schemeClr val="phClr">
                <a:shade val="94000"/>
                <a:satMod val="130000"/>
              </a:schemeClr>
            </a:gs>
            <a:gs pos="100000">
              <a:schemeClr val="phClr">
                <a:shade val="67000"/>
                <a:satMod val="15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2700000" algn="br" rotWithShape="0">
              <a:srgbClr val="000000">
                <a:alpha val="40000"/>
              </a:srgbClr>
            </a:outerShdw>
          </a:effectLst>
        </a:effectStyle>
        <a:effectStyle>
          <a:effectLst>
            <a:outerShdw blurRad="50800" dist="38100" dir="2700000" algn="br" rotWithShape="0">
              <a:srgbClr val="000000">
                <a:alpha val="40000"/>
              </a:srgbClr>
            </a:outerShdw>
          </a:effectLst>
        </a:effectStyle>
        <a:effectStyle>
          <a:effectLst>
            <a:outerShdw blurRad="50800" dist="38100" dir="2700000" algn="br" rotWithShape="0">
              <a:srgbClr val="000000">
                <a:alpha val="40000"/>
              </a:srgbClr>
            </a:outerShdw>
          </a:effectLst>
          <a:scene3d>
            <a:camera prst="orthographicFront">
              <a:rot lat="0" lon="0" rev="0"/>
            </a:camera>
            <a:lightRig rig="threePt" dir="t">
              <a:rot lat="0" lon="0" rev="2700000"/>
            </a:lightRig>
          </a:scene3d>
          <a:sp3d contourW="19050">
            <a:bevelT w="31750" h="38100"/>
            <a:contourClr>
              <a:schemeClr val="phClr">
                <a:shade val="15000"/>
                <a:satMod val="110000"/>
              </a:schemeClr>
            </a:contourClr>
          </a:sp3d>
        </a:effectStyle>
      </a:effectStyleLst>
      <a:bgFillStyleLst>
        <a:solidFill>
          <a:schemeClr val="phClr"/>
        </a:solidFill>
        <a:gradFill rotWithShape="1">
          <a:gsLst>
            <a:gs pos="0">
              <a:schemeClr val="phClr">
                <a:tint val="64000"/>
                <a:satMod val="210000"/>
              </a:schemeClr>
            </a:gs>
            <a:gs pos="40000">
              <a:schemeClr val="phClr">
                <a:tint val="72000"/>
                <a:shade val="99000"/>
                <a:satMod val="200000"/>
              </a:schemeClr>
            </a:gs>
            <a:gs pos="100000">
              <a:schemeClr val="phClr">
                <a:tint val="100000"/>
                <a:shade val="30000"/>
                <a:alpha val="100000"/>
                <a:satMod val="175000"/>
                <a:lumMod val="100000"/>
              </a:schemeClr>
            </a:gs>
          </a:gsLst>
          <a:path path="circle">
            <a:fillToRect l="50000" t="-80000" r="50000" b="180000"/>
          </a:path>
        </a:gradFill>
        <a:blipFill rotWithShape="1">
          <a:blip xmlns:r="http://schemas.openxmlformats.org/officeDocument/2006/relationships" r:embed="rId1">
            <a:duotone>
              <a:schemeClr val="phClr">
                <a:tint val="86000"/>
                <a:alpha val="90000"/>
              </a:schemeClr>
              <a:schemeClr val="phClr">
                <a:shade val="49000"/>
                <a:sat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TC101790493[[fn=SOHO]]</Template>
  <TotalTime>12822</TotalTime>
  <Words>842</Words>
  <Application>Microsoft Office PowerPoint</Application>
  <PresentationFormat>Custom</PresentationFormat>
  <Paragraphs>161</Paragraphs>
  <Slides>25</Slides>
  <Notes>12</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Soho</vt:lpstr>
      <vt:lpstr>Venus and Mars are lovers So why Weed Warriors? An Eco-Astrological exploration</vt:lpstr>
      <vt:lpstr>outline</vt:lpstr>
      <vt:lpstr>What is Astrology</vt:lpstr>
      <vt:lpstr>Weeds in context</vt:lpstr>
      <vt:lpstr>Astrological  Archetypes</vt:lpstr>
      <vt:lpstr>Mars the Archetype of War</vt:lpstr>
      <vt:lpstr>Mars as Warrior in images of a War on Weeds</vt:lpstr>
      <vt:lpstr>The war also rages on the home front</vt:lpstr>
      <vt:lpstr>The power of words and images</vt:lpstr>
      <vt:lpstr>Consequences of the Warrior Archetype</vt:lpstr>
      <vt:lpstr>Herbicide Spray Drift</vt:lpstr>
      <vt:lpstr>Herbicide Damage to Trees</vt:lpstr>
      <vt:lpstr>Herbicides damage fish &amp; Waterways</vt:lpstr>
      <vt:lpstr>weeds fight back Herbicidal resistance</vt:lpstr>
      <vt:lpstr>Stop the War on Weeds</vt:lpstr>
      <vt:lpstr>Venus the archetype of Love</vt:lpstr>
      <vt:lpstr>Possible consequences</vt:lpstr>
      <vt:lpstr>Understanding Weeds </vt:lpstr>
      <vt:lpstr>Weeds as resource</vt:lpstr>
      <vt:lpstr>Reconciliation- Befriending Weeds  </vt:lpstr>
      <vt:lpstr>Mars and Venus are Lovers</vt:lpstr>
      <vt:lpstr>Beautiful &amp; Constructive</vt:lpstr>
      <vt:lpstr>Beneficial Weeds </vt:lpstr>
      <vt:lpstr>Conclusion  </vt:lpstr>
      <vt:lpstr>questions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Google</dc:creator>
  <cp:lastModifiedBy>Desktop</cp:lastModifiedBy>
  <cp:revision>86</cp:revision>
  <dcterms:created xsi:type="dcterms:W3CDTF">2004-05-06T09:28:21Z</dcterms:created>
  <dcterms:modified xsi:type="dcterms:W3CDTF">2012-10-30T10:21:44Z</dcterms:modified>
</cp:coreProperties>
</file>